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7"/>
  </p:notesMasterIdLst>
  <p:handoutMasterIdLst>
    <p:handoutMasterId r:id="rId58"/>
  </p:handoutMasterIdLst>
  <p:sldIdLst>
    <p:sldId id="257" r:id="rId2"/>
    <p:sldId id="260" r:id="rId3"/>
    <p:sldId id="261" r:id="rId4"/>
    <p:sldId id="283" r:id="rId5"/>
    <p:sldId id="288" r:id="rId6"/>
    <p:sldId id="289" r:id="rId7"/>
    <p:sldId id="290" r:id="rId8"/>
    <p:sldId id="291" r:id="rId9"/>
    <p:sldId id="292" r:id="rId10"/>
    <p:sldId id="262" r:id="rId11"/>
    <p:sldId id="268" r:id="rId12"/>
    <p:sldId id="269" r:id="rId13"/>
    <p:sldId id="294" r:id="rId14"/>
    <p:sldId id="295" r:id="rId15"/>
    <p:sldId id="296" r:id="rId16"/>
    <p:sldId id="263" r:id="rId17"/>
    <p:sldId id="264" r:id="rId18"/>
    <p:sldId id="286" r:id="rId19"/>
    <p:sldId id="287" r:id="rId20"/>
    <p:sldId id="297" r:id="rId21"/>
    <p:sldId id="270" r:id="rId22"/>
    <p:sldId id="293" r:id="rId23"/>
    <p:sldId id="275" r:id="rId24"/>
    <p:sldId id="277" r:id="rId25"/>
    <p:sldId id="326" r:id="rId26"/>
    <p:sldId id="327" r:id="rId27"/>
    <p:sldId id="302" r:id="rId28"/>
    <p:sldId id="303" r:id="rId29"/>
    <p:sldId id="304" r:id="rId30"/>
    <p:sldId id="305" r:id="rId31"/>
    <p:sldId id="306" r:id="rId32"/>
    <p:sldId id="307" r:id="rId33"/>
    <p:sldId id="300" r:id="rId34"/>
    <p:sldId id="308" r:id="rId35"/>
    <p:sldId id="309" r:id="rId36"/>
    <p:sldId id="310" r:id="rId37"/>
    <p:sldId id="311" r:id="rId38"/>
    <p:sldId id="299" r:id="rId39"/>
    <p:sldId id="301" r:id="rId40"/>
    <p:sldId id="319" r:id="rId41"/>
    <p:sldId id="318" r:id="rId42"/>
    <p:sldId id="322" r:id="rId43"/>
    <p:sldId id="320" r:id="rId44"/>
    <p:sldId id="317" r:id="rId45"/>
    <p:sldId id="312" r:id="rId46"/>
    <p:sldId id="323" r:id="rId47"/>
    <p:sldId id="313" r:id="rId48"/>
    <p:sldId id="324" r:id="rId49"/>
    <p:sldId id="325" r:id="rId50"/>
    <p:sldId id="314" r:id="rId51"/>
    <p:sldId id="315" r:id="rId52"/>
    <p:sldId id="316" r:id="rId53"/>
    <p:sldId id="282" r:id="rId54"/>
    <p:sldId id="266" r:id="rId55"/>
    <p:sldId id="267" r:id="rId56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37" autoAdjust="0"/>
    <p:restoredTop sz="94660"/>
  </p:normalViewPr>
  <p:slideViewPr>
    <p:cSldViewPr snapToGrid="0">
      <p:cViewPr varScale="1">
        <p:scale>
          <a:sx n="82" d="100"/>
          <a:sy n="82" d="100"/>
        </p:scale>
        <p:origin x="90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525D4A52-44F8-4776-83D9-759D1752DA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7E35D905-1071-4AC6-8AA0-A4417C21C49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C49051-285A-45D6-B8B7-6B434E2C17E9}" type="datetimeFigureOut">
              <a:rPr lang="es-CO" smtClean="0"/>
              <a:t>27/05/2025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3AC19311-5A8B-4401-A996-E074B06F9E2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62B4BED-000C-4A37-8AD5-4CE650CBB03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F198BB-9396-4BD8-BE95-EA149DDA237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914196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09521F-88CA-47E5-9703-28A2A8175CE3}" type="datetimeFigureOut">
              <a:rPr lang="es-CO" smtClean="0"/>
              <a:t>27/05/2025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DE640B-9620-429E-98B9-7686ADA692F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8687131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73;p1">
            <a:extLst>
              <a:ext uri="{FF2B5EF4-FFF2-40B4-BE49-F238E27FC236}">
                <a16:creationId xmlns:a16="http://schemas.microsoft.com/office/drawing/2014/main" id="{3832FD2D-4393-2266-B266-E8230A3ADEB2}"/>
              </a:ext>
            </a:extLst>
          </p:cNvPr>
          <p:cNvSpPr/>
          <p:nvPr userDrawn="1"/>
        </p:nvSpPr>
        <p:spPr>
          <a:xfrm flipH="1">
            <a:off x="0" y="0"/>
            <a:ext cx="10007328" cy="6858000"/>
          </a:xfrm>
          <a:custGeom>
            <a:avLst/>
            <a:gdLst>
              <a:gd name="connsiteX0" fmla="*/ 8427491 w 8427491"/>
              <a:gd name="connsiteY0" fmla="*/ 0 h 6858000"/>
              <a:gd name="connsiteX1" fmla="*/ 0 w 8427491"/>
              <a:gd name="connsiteY1" fmla="*/ 0 h 6858000"/>
              <a:gd name="connsiteX2" fmla="*/ 2023349 w 8427491"/>
              <a:gd name="connsiteY2" fmla="*/ 6848946 h 6858000"/>
              <a:gd name="connsiteX3" fmla="*/ 8427491 w 8427491"/>
              <a:gd name="connsiteY3" fmla="*/ 6858000 h 6858000"/>
              <a:gd name="connsiteX4" fmla="*/ 8427491 w 8427491"/>
              <a:gd name="connsiteY4" fmla="*/ 0 h 6858000"/>
              <a:gd name="connsiteX0" fmla="*/ 8427491 w 8427491"/>
              <a:gd name="connsiteY0" fmla="*/ 0 h 6858000"/>
              <a:gd name="connsiteX1" fmla="*/ 0 w 8427491"/>
              <a:gd name="connsiteY1" fmla="*/ 0 h 6858000"/>
              <a:gd name="connsiteX2" fmla="*/ 2008101 w 8427491"/>
              <a:gd name="connsiteY2" fmla="*/ 6857999 h 6858000"/>
              <a:gd name="connsiteX3" fmla="*/ 8427491 w 8427491"/>
              <a:gd name="connsiteY3" fmla="*/ 6858000 h 6858000"/>
              <a:gd name="connsiteX4" fmla="*/ 8427491 w 8427491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427491" h="6858000" extrusionOk="0">
                <a:moveTo>
                  <a:pt x="8427491" y="0"/>
                </a:moveTo>
                <a:lnTo>
                  <a:pt x="0" y="0"/>
                </a:lnTo>
                <a:lnTo>
                  <a:pt x="2008101" y="6857999"/>
                </a:lnTo>
                <a:lnTo>
                  <a:pt x="8427491" y="6858000"/>
                </a:lnTo>
                <a:lnTo>
                  <a:pt x="8427491" y="0"/>
                </a:lnTo>
                <a:close/>
              </a:path>
            </a:pathLst>
          </a:custGeom>
          <a:solidFill>
            <a:srgbClr val="1F1934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dirty="0"/>
              <a:t> </a:t>
            </a:r>
            <a:endParaRPr sz="1800" u="sng" dirty="0">
              <a:blipFill>
                <a:blip r:embed="rId2"/>
                <a:tile tx="0" ty="0" sx="100000" sy="100000" flip="none" algn="tl"/>
              </a:blip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77;p1">
            <a:extLst>
              <a:ext uri="{FF2B5EF4-FFF2-40B4-BE49-F238E27FC236}">
                <a16:creationId xmlns:a16="http://schemas.microsoft.com/office/drawing/2014/main" id="{76EB320D-F657-01B3-D88D-648B528884EF}"/>
              </a:ext>
            </a:extLst>
          </p:cNvPr>
          <p:cNvSpPr/>
          <p:nvPr userDrawn="1"/>
        </p:nvSpPr>
        <p:spPr>
          <a:xfrm flipH="1">
            <a:off x="5121431" y="6196181"/>
            <a:ext cx="3064167" cy="0"/>
          </a:xfrm>
          <a:custGeom>
            <a:avLst/>
            <a:gdLst/>
            <a:ahLst/>
            <a:cxnLst/>
            <a:rect l="l" t="t" r="r" b="b"/>
            <a:pathLst>
              <a:path w="2947034" h="120000" extrusionOk="0">
                <a:moveTo>
                  <a:pt x="2946793" y="0"/>
                </a:moveTo>
                <a:lnTo>
                  <a:pt x="0" y="0"/>
                </a:lnTo>
              </a:path>
            </a:pathLst>
          </a:cu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u="sng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79;p1">
            <a:extLst>
              <a:ext uri="{FF2B5EF4-FFF2-40B4-BE49-F238E27FC236}">
                <a16:creationId xmlns:a16="http://schemas.microsoft.com/office/drawing/2014/main" id="{C5430436-8B17-32A9-6069-A326308F896B}"/>
              </a:ext>
            </a:extLst>
          </p:cNvPr>
          <p:cNvSpPr/>
          <p:nvPr userDrawn="1"/>
        </p:nvSpPr>
        <p:spPr>
          <a:xfrm flipH="1">
            <a:off x="7698948" y="787589"/>
            <a:ext cx="2343187" cy="0"/>
          </a:xfrm>
          <a:custGeom>
            <a:avLst/>
            <a:gdLst/>
            <a:ahLst/>
            <a:cxnLst/>
            <a:rect l="l" t="t" r="r" b="b"/>
            <a:pathLst>
              <a:path w="2253615" h="120000" extrusionOk="0">
                <a:moveTo>
                  <a:pt x="0" y="0"/>
                </a:moveTo>
                <a:lnTo>
                  <a:pt x="2253361" y="0"/>
                </a:lnTo>
              </a:path>
            </a:pathLst>
          </a:cu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u="sng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80;p1">
            <a:extLst>
              <a:ext uri="{FF2B5EF4-FFF2-40B4-BE49-F238E27FC236}">
                <a16:creationId xmlns:a16="http://schemas.microsoft.com/office/drawing/2014/main" id="{01641F58-0307-17E6-CB54-716D92D7AEBF}"/>
              </a:ext>
            </a:extLst>
          </p:cNvPr>
          <p:cNvSpPr/>
          <p:nvPr userDrawn="1"/>
        </p:nvSpPr>
        <p:spPr>
          <a:xfrm flipH="1">
            <a:off x="635463" y="783897"/>
            <a:ext cx="1309913" cy="0"/>
          </a:xfrm>
          <a:custGeom>
            <a:avLst/>
            <a:gdLst/>
            <a:ahLst/>
            <a:cxnLst/>
            <a:rect l="l" t="t" r="r" b="b"/>
            <a:pathLst>
              <a:path w="1259840" h="120000" extrusionOk="0">
                <a:moveTo>
                  <a:pt x="1259331" y="0"/>
                </a:moveTo>
                <a:lnTo>
                  <a:pt x="0" y="0"/>
                </a:lnTo>
              </a:path>
            </a:pathLst>
          </a:cu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u="sng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81;p1">
            <a:extLst>
              <a:ext uri="{FF2B5EF4-FFF2-40B4-BE49-F238E27FC236}">
                <a16:creationId xmlns:a16="http://schemas.microsoft.com/office/drawing/2014/main" id="{36AC5B6F-658B-D8CF-2EC6-6C298BF59839}"/>
              </a:ext>
            </a:extLst>
          </p:cNvPr>
          <p:cNvSpPr/>
          <p:nvPr userDrawn="1"/>
        </p:nvSpPr>
        <p:spPr>
          <a:xfrm flipH="1">
            <a:off x="842045" y="600280"/>
            <a:ext cx="0" cy="1208405"/>
          </a:xfrm>
          <a:custGeom>
            <a:avLst/>
            <a:gdLst/>
            <a:ahLst/>
            <a:cxnLst/>
            <a:rect l="l" t="t" r="r" b="b"/>
            <a:pathLst>
              <a:path w="120000" h="1208405" extrusionOk="0">
                <a:moveTo>
                  <a:pt x="0" y="0"/>
                </a:moveTo>
                <a:lnTo>
                  <a:pt x="0" y="1208252"/>
                </a:lnTo>
              </a:path>
            </a:pathLst>
          </a:cu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u="sng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0A6194F9-5646-5FFF-BE4F-64434CEFC04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308660" y="4923695"/>
            <a:ext cx="3812772" cy="687729"/>
          </a:xfrm>
          <a:prstGeom prst="rect">
            <a:avLst/>
          </a:prstGeom>
        </p:spPr>
      </p:pic>
      <p:sp>
        <p:nvSpPr>
          <p:cNvPr id="14" name="AutoShape 4" descr="Ten Types of Computer Networks: An Easy A-Z Guide - Thrive">
            <a:extLst>
              <a:ext uri="{FF2B5EF4-FFF2-40B4-BE49-F238E27FC236}">
                <a16:creationId xmlns:a16="http://schemas.microsoft.com/office/drawing/2014/main" id="{4D8B35B3-AD69-B8E5-191C-177745F761FF}"/>
              </a:ext>
            </a:extLst>
          </p:cNvPr>
          <p:cNvSpPr>
            <a:spLocks noChangeAspect="1" noChangeArrowheads="1"/>
          </p:cNvSpPr>
          <p:nvPr userDrawn="1"/>
        </p:nvSpPr>
        <p:spPr bwMode="auto">
          <a:xfrm>
            <a:off x="5981788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grpSp>
        <p:nvGrpSpPr>
          <p:cNvPr id="15" name="Grupo 14">
            <a:extLst>
              <a:ext uri="{FF2B5EF4-FFF2-40B4-BE49-F238E27FC236}">
                <a16:creationId xmlns:a16="http://schemas.microsoft.com/office/drawing/2014/main" id="{16D61FFB-CA6F-32C9-79B1-5966103F8A24}"/>
              </a:ext>
            </a:extLst>
          </p:cNvPr>
          <p:cNvGrpSpPr/>
          <p:nvPr userDrawn="1"/>
        </p:nvGrpSpPr>
        <p:grpSpPr>
          <a:xfrm rot="17331749">
            <a:off x="6539147" y="5655042"/>
            <a:ext cx="1511929" cy="336961"/>
            <a:chOff x="10316749" y="6254340"/>
            <a:chExt cx="1511929" cy="336961"/>
          </a:xfrm>
        </p:grpSpPr>
        <p:cxnSp>
          <p:nvCxnSpPr>
            <p:cNvPr id="16" name="Conector recto 15">
              <a:extLst>
                <a:ext uri="{FF2B5EF4-FFF2-40B4-BE49-F238E27FC236}">
                  <a16:creationId xmlns:a16="http://schemas.microsoft.com/office/drawing/2014/main" id="{18BE7A83-58EE-99CC-547C-B1ED825B1424}"/>
                </a:ext>
              </a:extLst>
            </p:cNvPr>
            <p:cNvCxnSpPr/>
            <p:nvPr/>
          </p:nvCxnSpPr>
          <p:spPr>
            <a:xfrm>
              <a:off x="10316749" y="6418907"/>
              <a:ext cx="1511929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" name="Grupo 16">
              <a:extLst>
                <a:ext uri="{FF2B5EF4-FFF2-40B4-BE49-F238E27FC236}">
                  <a16:creationId xmlns:a16="http://schemas.microsoft.com/office/drawing/2014/main" id="{5DDA9D53-52DE-1445-E034-F56A2F987673}"/>
                </a:ext>
              </a:extLst>
            </p:cNvPr>
            <p:cNvGrpSpPr/>
            <p:nvPr/>
          </p:nvGrpSpPr>
          <p:grpSpPr>
            <a:xfrm>
              <a:off x="11339998" y="6259547"/>
              <a:ext cx="331754" cy="331754"/>
              <a:chOff x="10263929" y="5640421"/>
              <a:chExt cx="657377" cy="657377"/>
            </a:xfrm>
          </p:grpSpPr>
          <p:grpSp>
            <p:nvGrpSpPr>
              <p:cNvPr id="22" name="Grupo 21">
                <a:extLst>
                  <a:ext uri="{FF2B5EF4-FFF2-40B4-BE49-F238E27FC236}">
                    <a16:creationId xmlns:a16="http://schemas.microsoft.com/office/drawing/2014/main" id="{DEE590BE-6232-F6CC-09D7-7C9D1961DB0F}"/>
                  </a:ext>
                </a:extLst>
              </p:cNvPr>
              <p:cNvGrpSpPr/>
              <p:nvPr/>
            </p:nvGrpSpPr>
            <p:grpSpPr>
              <a:xfrm rot="10800000">
                <a:off x="10263929" y="5640421"/>
                <a:ext cx="657377" cy="657377"/>
                <a:chOff x="4690986" y="782083"/>
                <a:chExt cx="657377" cy="657377"/>
              </a:xfrm>
            </p:grpSpPr>
            <p:sp>
              <p:nvSpPr>
                <p:cNvPr id="24" name="Elipse 23">
                  <a:extLst>
                    <a:ext uri="{FF2B5EF4-FFF2-40B4-BE49-F238E27FC236}">
                      <a16:creationId xmlns:a16="http://schemas.microsoft.com/office/drawing/2014/main" id="{5586B2E8-A99D-4FFF-187A-4FB34DAD9B9C}"/>
                    </a:ext>
                  </a:extLst>
                </p:cNvPr>
                <p:cNvSpPr/>
                <p:nvPr/>
              </p:nvSpPr>
              <p:spPr>
                <a:xfrm>
                  <a:off x="4690986" y="782083"/>
                  <a:ext cx="657377" cy="657377"/>
                </a:xfrm>
                <a:prstGeom prst="ellipse">
                  <a:avLst/>
                </a:prstGeom>
                <a:solidFill>
                  <a:srgbClr val="342956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CO" dirty="0"/>
                </a:p>
              </p:txBody>
            </p:sp>
            <p:sp>
              <p:nvSpPr>
                <p:cNvPr id="25" name="Elipse 24">
                  <a:extLst>
                    <a:ext uri="{FF2B5EF4-FFF2-40B4-BE49-F238E27FC236}">
                      <a16:creationId xmlns:a16="http://schemas.microsoft.com/office/drawing/2014/main" id="{DC07F756-2789-D2DC-FF80-E0CD3EB22FF0}"/>
                    </a:ext>
                  </a:extLst>
                </p:cNvPr>
                <p:cNvSpPr/>
                <p:nvPr/>
              </p:nvSpPr>
              <p:spPr>
                <a:xfrm>
                  <a:off x="4767187" y="858283"/>
                  <a:ext cx="504977" cy="504977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CO" dirty="0"/>
                </a:p>
              </p:txBody>
            </p:sp>
          </p:grpSp>
          <p:sp>
            <p:nvSpPr>
              <p:cNvPr id="23" name="Elipse 22">
                <a:extLst>
                  <a:ext uri="{FF2B5EF4-FFF2-40B4-BE49-F238E27FC236}">
                    <a16:creationId xmlns:a16="http://schemas.microsoft.com/office/drawing/2014/main" id="{8385613B-11C9-EAF9-672A-A018B85B3AD5}"/>
                  </a:ext>
                </a:extLst>
              </p:cNvPr>
              <p:cNvSpPr/>
              <p:nvPr/>
            </p:nvSpPr>
            <p:spPr>
              <a:xfrm rot="10800000">
                <a:off x="10452241" y="5820079"/>
                <a:ext cx="293080" cy="293080"/>
              </a:xfrm>
              <a:prstGeom prst="ellipse">
                <a:avLst/>
              </a:prstGeom>
              <a:solidFill>
                <a:srgbClr val="3429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dirty="0"/>
              </a:p>
            </p:txBody>
          </p:sp>
        </p:grpSp>
        <p:grpSp>
          <p:nvGrpSpPr>
            <p:cNvPr id="18" name="Grupo 17">
              <a:extLst>
                <a:ext uri="{FF2B5EF4-FFF2-40B4-BE49-F238E27FC236}">
                  <a16:creationId xmlns:a16="http://schemas.microsoft.com/office/drawing/2014/main" id="{0A504BA5-16A0-F2BD-A6DB-C74CA1240E14}"/>
                </a:ext>
              </a:extLst>
            </p:cNvPr>
            <p:cNvGrpSpPr/>
            <p:nvPr/>
          </p:nvGrpSpPr>
          <p:grpSpPr>
            <a:xfrm rot="10800000">
              <a:off x="10542878" y="6254340"/>
              <a:ext cx="331754" cy="331754"/>
              <a:chOff x="4690986" y="782083"/>
              <a:chExt cx="657377" cy="657377"/>
            </a:xfrm>
          </p:grpSpPr>
          <p:sp>
            <p:nvSpPr>
              <p:cNvPr id="20" name="Elipse 19">
                <a:extLst>
                  <a:ext uri="{FF2B5EF4-FFF2-40B4-BE49-F238E27FC236}">
                    <a16:creationId xmlns:a16="http://schemas.microsoft.com/office/drawing/2014/main" id="{A3C97A20-69C9-6AB4-1C53-30104EED4E09}"/>
                  </a:ext>
                </a:extLst>
              </p:cNvPr>
              <p:cNvSpPr/>
              <p:nvPr/>
            </p:nvSpPr>
            <p:spPr>
              <a:xfrm>
                <a:off x="4690986" y="782083"/>
                <a:ext cx="657377" cy="657377"/>
              </a:xfrm>
              <a:prstGeom prst="ellipse">
                <a:avLst/>
              </a:prstGeom>
              <a:solidFill>
                <a:srgbClr val="34295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dirty="0"/>
              </a:p>
            </p:txBody>
          </p:sp>
          <p:sp>
            <p:nvSpPr>
              <p:cNvPr id="21" name="Elipse 20">
                <a:extLst>
                  <a:ext uri="{FF2B5EF4-FFF2-40B4-BE49-F238E27FC236}">
                    <a16:creationId xmlns:a16="http://schemas.microsoft.com/office/drawing/2014/main" id="{79BE312E-D776-03EB-3F13-E96DFBA58D87}"/>
                  </a:ext>
                </a:extLst>
              </p:cNvPr>
              <p:cNvSpPr/>
              <p:nvPr/>
            </p:nvSpPr>
            <p:spPr>
              <a:xfrm>
                <a:off x="4767187" y="858283"/>
                <a:ext cx="504977" cy="504977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dirty="0"/>
              </a:p>
            </p:txBody>
          </p:sp>
        </p:grpSp>
        <p:sp>
          <p:nvSpPr>
            <p:cNvPr id="19" name="Elipse 18">
              <a:extLst>
                <a:ext uri="{FF2B5EF4-FFF2-40B4-BE49-F238E27FC236}">
                  <a16:creationId xmlns:a16="http://schemas.microsoft.com/office/drawing/2014/main" id="{05AA0B4E-7AF7-C4B5-14A4-660BAF5FF779}"/>
                </a:ext>
              </a:extLst>
            </p:cNvPr>
            <p:cNvSpPr/>
            <p:nvPr/>
          </p:nvSpPr>
          <p:spPr>
            <a:xfrm rot="10800000">
              <a:off x="10941438" y="6254340"/>
              <a:ext cx="331754" cy="331754"/>
            </a:xfrm>
            <a:prstGeom prst="ellipse">
              <a:avLst/>
            </a:prstGeom>
            <a:solidFill>
              <a:srgbClr val="F7AC3B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dirty="0"/>
            </a:p>
          </p:txBody>
        </p:sp>
      </p:grpSp>
      <p:grpSp>
        <p:nvGrpSpPr>
          <p:cNvPr id="26" name="Grupo 25">
            <a:extLst>
              <a:ext uri="{FF2B5EF4-FFF2-40B4-BE49-F238E27FC236}">
                <a16:creationId xmlns:a16="http://schemas.microsoft.com/office/drawing/2014/main" id="{B1E4E1F5-77CF-2434-6259-CC5A29013D4D}"/>
              </a:ext>
            </a:extLst>
          </p:cNvPr>
          <p:cNvGrpSpPr/>
          <p:nvPr userDrawn="1"/>
        </p:nvGrpSpPr>
        <p:grpSpPr>
          <a:xfrm rot="17331749">
            <a:off x="8114575" y="1036001"/>
            <a:ext cx="1511929" cy="336961"/>
            <a:chOff x="10316749" y="6254340"/>
            <a:chExt cx="1511929" cy="336961"/>
          </a:xfrm>
        </p:grpSpPr>
        <p:cxnSp>
          <p:nvCxnSpPr>
            <p:cNvPr id="27" name="Conector recto 26">
              <a:extLst>
                <a:ext uri="{FF2B5EF4-FFF2-40B4-BE49-F238E27FC236}">
                  <a16:creationId xmlns:a16="http://schemas.microsoft.com/office/drawing/2014/main" id="{31988D72-0F7E-80B7-D527-970300FC0E82}"/>
                </a:ext>
              </a:extLst>
            </p:cNvPr>
            <p:cNvCxnSpPr/>
            <p:nvPr/>
          </p:nvCxnSpPr>
          <p:spPr>
            <a:xfrm>
              <a:off x="10316749" y="6418907"/>
              <a:ext cx="1511929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8" name="Grupo 27">
              <a:extLst>
                <a:ext uri="{FF2B5EF4-FFF2-40B4-BE49-F238E27FC236}">
                  <a16:creationId xmlns:a16="http://schemas.microsoft.com/office/drawing/2014/main" id="{0D585B6E-7D74-BA28-FEA9-A4DA8DAE6D96}"/>
                </a:ext>
              </a:extLst>
            </p:cNvPr>
            <p:cNvGrpSpPr/>
            <p:nvPr/>
          </p:nvGrpSpPr>
          <p:grpSpPr>
            <a:xfrm>
              <a:off x="11339998" y="6259547"/>
              <a:ext cx="331754" cy="331754"/>
              <a:chOff x="10263929" y="5640421"/>
              <a:chExt cx="657377" cy="657377"/>
            </a:xfrm>
          </p:grpSpPr>
          <p:grpSp>
            <p:nvGrpSpPr>
              <p:cNvPr id="33" name="Grupo 32">
                <a:extLst>
                  <a:ext uri="{FF2B5EF4-FFF2-40B4-BE49-F238E27FC236}">
                    <a16:creationId xmlns:a16="http://schemas.microsoft.com/office/drawing/2014/main" id="{FD74C940-D321-F799-F015-BCC61AD72A1E}"/>
                  </a:ext>
                </a:extLst>
              </p:cNvPr>
              <p:cNvGrpSpPr/>
              <p:nvPr/>
            </p:nvGrpSpPr>
            <p:grpSpPr>
              <a:xfrm rot="10800000">
                <a:off x="10263929" y="5640421"/>
                <a:ext cx="657377" cy="657377"/>
                <a:chOff x="4690986" y="782083"/>
                <a:chExt cx="657377" cy="657377"/>
              </a:xfrm>
            </p:grpSpPr>
            <p:sp>
              <p:nvSpPr>
                <p:cNvPr id="35" name="Elipse 34">
                  <a:extLst>
                    <a:ext uri="{FF2B5EF4-FFF2-40B4-BE49-F238E27FC236}">
                      <a16:creationId xmlns:a16="http://schemas.microsoft.com/office/drawing/2014/main" id="{F7BA8CCE-5919-A1D1-40DA-F827A31CD619}"/>
                    </a:ext>
                  </a:extLst>
                </p:cNvPr>
                <p:cNvSpPr/>
                <p:nvPr/>
              </p:nvSpPr>
              <p:spPr>
                <a:xfrm>
                  <a:off x="4690986" y="782083"/>
                  <a:ext cx="657377" cy="657377"/>
                </a:xfrm>
                <a:prstGeom prst="ellipse">
                  <a:avLst/>
                </a:prstGeom>
                <a:solidFill>
                  <a:srgbClr val="342956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CO" dirty="0"/>
                </a:p>
              </p:txBody>
            </p:sp>
            <p:sp>
              <p:nvSpPr>
                <p:cNvPr id="36" name="Elipse 35">
                  <a:extLst>
                    <a:ext uri="{FF2B5EF4-FFF2-40B4-BE49-F238E27FC236}">
                      <a16:creationId xmlns:a16="http://schemas.microsoft.com/office/drawing/2014/main" id="{BB9AEBD0-B9E7-FF44-9141-F57579C19AD1}"/>
                    </a:ext>
                  </a:extLst>
                </p:cNvPr>
                <p:cNvSpPr/>
                <p:nvPr/>
              </p:nvSpPr>
              <p:spPr>
                <a:xfrm>
                  <a:off x="4767187" y="858283"/>
                  <a:ext cx="504977" cy="504977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CO" dirty="0"/>
                </a:p>
              </p:txBody>
            </p:sp>
          </p:grpSp>
          <p:sp>
            <p:nvSpPr>
              <p:cNvPr id="34" name="Elipse 33">
                <a:extLst>
                  <a:ext uri="{FF2B5EF4-FFF2-40B4-BE49-F238E27FC236}">
                    <a16:creationId xmlns:a16="http://schemas.microsoft.com/office/drawing/2014/main" id="{A159757C-3243-D45A-88C4-996B4EB878E4}"/>
                  </a:ext>
                </a:extLst>
              </p:cNvPr>
              <p:cNvSpPr/>
              <p:nvPr/>
            </p:nvSpPr>
            <p:spPr>
              <a:xfrm rot="10800000">
                <a:off x="10452241" y="5820079"/>
                <a:ext cx="293080" cy="293080"/>
              </a:xfrm>
              <a:prstGeom prst="ellipse">
                <a:avLst/>
              </a:prstGeom>
              <a:solidFill>
                <a:srgbClr val="3429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dirty="0"/>
              </a:p>
            </p:txBody>
          </p:sp>
        </p:grpSp>
        <p:grpSp>
          <p:nvGrpSpPr>
            <p:cNvPr id="29" name="Grupo 28">
              <a:extLst>
                <a:ext uri="{FF2B5EF4-FFF2-40B4-BE49-F238E27FC236}">
                  <a16:creationId xmlns:a16="http://schemas.microsoft.com/office/drawing/2014/main" id="{11BB30B5-E671-7FFB-4666-A83189324AF3}"/>
                </a:ext>
              </a:extLst>
            </p:cNvPr>
            <p:cNvGrpSpPr/>
            <p:nvPr/>
          </p:nvGrpSpPr>
          <p:grpSpPr>
            <a:xfrm rot="10800000">
              <a:off x="10542878" y="6254340"/>
              <a:ext cx="331754" cy="331754"/>
              <a:chOff x="4690986" y="782083"/>
              <a:chExt cx="657377" cy="657377"/>
            </a:xfrm>
          </p:grpSpPr>
          <p:sp>
            <p:nvSpPr>
              <p:cNvPr id="31" name="Elipse 30">
                <a:extLst>
                  <a:ext uri="{FF2B5EF4-FFF2-40B4-BE49-F238E27FC236}">
                    <a16:creationId xmlns:a16="http://schemas.microsoft.com/office/drawing/2014/main" id="{2645210B-D588-93C6-1ADB-12F5D4649062}"/>
                  </a:ext>
                </a:extLst>
              </p:cNvPr>
              <p:cNvSpPr/>
              <p:nvPr/>
            </p:nvSpPr>
            <p:spPr>
              <a:xfrm>
                <a:off x="4690986" y="782083"/>
                <a:ext cx="657377" cy="657377"/>
              </a:xfrm>
              <a:prstGeom prst="ellipse">
                <a:avLst/>
              </a:prstGeom>
              <a:solidFill>
                <a:srgbClr val="34295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dirty="0"/>
              </a:p>
            </p:txBody>
          </p:sp>
          <p:sp>
            <p:nvSpPr>
              <p:cNvPr id="32" name="Elipse 31">
                <a:extLst>
                  <a:ext uri="{FF2B5EF4-FFF2-40B4-BE49-F238E27FC236}">
                    <a16:creationId xmlns:a16="http://schemas.microsoft.com/office/drawing/2014/main" id="{332E7AE0-2CDE-0EF5-3BA3-C2002AB49D7A}"/>
                  </a:ext>
                </a:extLst>
              </p:cNvPr>
              <p:cNvSpPr/>
              <p:nvPr/>
            </p:nvSpPr>
            <p:spPr>
              <a:xfrm>
                <a:off x="4767187" y="858283"/>
                <a:ext cx="504977" cy="504977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dirty="0"/>
              </a:p>
            </p:txBody>
          </p:sp>
        </p:grpSp>
        <p:sp>
          <p:nvSpPr>
            <p:cNvPr id="30" name="Elipse 29">
              <a:extLst>
                <a:ext uri="{FF2B5EF4-FFF2-40B4-BE49-F238E27FC236}">
                  <a16:creationId xmlns:a16="http://schemas.microsoft.com/office/drawing/2014/main" id="{666502C5-44A8-867B-94FE-13E44C4DF13B}"/>
                </a:ext>
              </a:extLst>
            </p:cNvPr>
            <p:cNvSpPr/>
            <p:nvPr/>
          </p:nvSpPr>
          <p:spPr>
            <a:xfrm rot="10800000">
              <a:off x="10941438" y="6254340"/>
              <a:ext cx="331754" cy="331754"/>
            </a:xfrm>
            <a:prstGeom prst="ellipse">
              <a:avLst/>
            </a:prstGeom>
            <a:solidFill>
              <a:srgbClr val="F7AC3B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dirty="0"/>
            </a:p>
          </p:txBody>
        </p:sp>
      </p:grpSp>
      <p:sp>
        <p:nvSpPr>
          <p:cNvPr id="37" name="CuadroTexto 36">
            <a:extLst>
              <a:ext uri="{FF2B5EF4-FFF2-40B4-BE49-F238E27FC236}">
                <a16:creationId xmlns:a16="http://schemas.microsoft.com/office/drawing/2014/main" id="{5BFC54A9-AACE-DDF5-72BA-EA54A4CA3C4F}"/>
              </a:ext>
            </a:extLst>
          </p:cNvPr>
          <p:cNvSpPr txBox="1"/>
          <p:nvPr userDrawn="1"/>
        </p:nvSpPr>
        <p:spPr>
          <a:xfrm>
            <a:off x="1254292" y="2130560"/>
            <a:ext cx="62770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ncizar Sans Black" panose="020B0A02040300000003" pitchFamily="34" charset="0"/>
                <a:ea typeface="+mj-ea"/>
                <a:cs typeface="+mj-cs"/>
              </a:rPr>
              <a:t>NETWORK SCIENCE </a:t>
            </a:r>
          </a:p>
          <a:p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ncizar Sans Black" panose="020B0A02040300000003" pitchFamily="34" charset="0"/>
                <a:ea typeface="+mj-ea"/>
                <a:cs typeface="+mj-cs"/>
              </a:rPr>
              <a:t>FOR DATA ANALYTICS</a:t>
            </a:r>
            <a:endParaRPr lang="es-CO" dirty="0"/>
          </a:p>
        </p:txBody>
      </p:sp>
      <p:pic>
        <p:nvPicPr>
          <p:cNvPr id="40" name="Imagen 39" descr="Un reloj de aguja&#10;&#10;El contenido generado por IA puede ser incorrecto.">
            <a:extLst>
              <a:ext uri="{FF2B5EF4-FFF2-40B4-BE49-F238E27FC236}">
                <a16:creationId xmlns:a16="http://schemas.microsoft.com/office/drawing/2014/main" id="{588C3078-F776-9B1A-207E-0BE7FA9F1BC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88" b="6968"/>
          <a:stretch/>
        </p:blipFill>
        <p:spPr>
          <a:xfrm>
            <a:off x="8063884" y="766560"/>
            <a:ext cx="4128116" cy="6091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2860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without title_dark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" name="Grupo 108">
            <a:extLst>
              <a:ext uri="{FF2B5EF4-FFF2-40B4-BE49-F238E27FC236}">
                <a16:creationId xmlns:a16="http://schemas.microsoft.com/office/drawing/2014/main" id="{9B625A4A-559E-44C6-BD5E-839C116A2D5E}"/>
              </a:ext>
            </a:extLst>
          </p:cNvPr>
          <p:cNvGrpSpPr/>
          <p:nvPr userDrawn="1"/>
        </p:nvGrpSpPr>
        <p:grpSpPr>
          <a:xfrm rot="5400000" flipH="1">
            <a:off x="10862886" y="5933555"/>
            <a:ext cx="1511929" cy="336961"/>
            <a:chOff x="10316749" y="6254340"/>
            <a:chExt cx="1511929" cy="336961"/>
          </a:xfrm>
        </p:grpSpPr>
        <p:cxnSp>
          <p:nvCxnSpPr>
            <p:cNvPr id="110" name="Conector recto 109">
              <a:extLst>
                <a:ext uri="{FF2B5EF4-FFF2-40B4-BE49-F238E27FC236}">
                  <a16:creationId xmlns:a16="http://schemas.microsoft.com/office/drawing/2014/main" id="{201ECC74-9C94-435B-8BE2-54617DBFF01E}"/>
                </a:ext>
              </a:extLst>
            </p:cNvPr>
            <p:cNvCxnSpPr/>
            <p:nvPr/>
          </p:nvCxnSpPr>
          <p:spPr>
            <a:xfrm>
              <a:off x="10316749" y="6418907"/>
              <a:ext cx="1511929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1" name="Grupo 110">
              <a:extLst>
                <a:ext uri="{FF2B5EF4-FFF2-40B4-BE49-F238E27FC236}">
                  <a16:creationId xmlns:a16="http://schemas.microsoft.com/office/drawing/2014/main" id="{A41E30EB-B7D9-4B0F-85C8-6FA9DC068F8F}"/>
                </a:ext>
              </a:extLst>
            </p:cNvPr>
            <p:cNvGrpSpPr/>
            <p:nvPr/>
          </p:nvGrpSpPr>
          <p:grpSpPr>
            <a:xfrm>
              <a:off x="11339998" y="6259547"/>
              <a:ext cx="331754" cy="331754"/>
              <a:chOff x="10263929" y="5640421"/>
              <a:chExt cx="657377" cy="657377"/>
            </a:xfrm>
          </p:grpSpPr>
          <p:grpSp>
            <p:nvGrpSpPr>
              <p:cNvPr id="116" name="Grupo 115">
                <a:extLst>
                  <a:ext uri="{FF2B5EF4-FFF2-40B4-BE49-F238E27FC236}">
                    <a16:creationId xmlns:a16="http://schemas.microsoft.com/office/drawing/2014/main" id="{81DACCC9-8D55-4AF8-A8D6-3D7344C22CE6}"/>
                  </a:ext>
                </a:extLst>
              </p:cNvPr>
              <p:cNvGrpSpPr/>
              <p:nvPr/>
            </p:nvGrpSpPr>
            <p:grpSpPr>
              <a:xfrm rot="10800000">
                <a:off x="10263929" y="5640421"/>
                <a:ext cx="657377" cy="657377"/>
                <a:chOff x="4690986" y="782083"/>
                <a:chExt cx="657377" cy="657377"/>
              </a:xfrm>
            </p:grpSpPr>
            <p:sp>
              <p:nvSpPr>
                <p:cNvPr id="118" name="Elipse 117">
                  <a:extLst>
                    <a:ext uri="{FF2B5EF4-FFF2-40B4-BE49-F238E27FC236}">
                      <a16:creationId xmlns:a16="http://schemas.microsoft.com/office/drawing/2014/main" id="{915220C2-D7B5-4CD3-B2C8-AA97BBF1E168}"/>
                    </a:ext>
                  </a:extLst>
                </p:cNvPr>
                <p:cNvSpPr/>
                <p:nvPr/>
              </p:nvSpPr>
              <p:spPr>
                <a:xfrm>
                  <a:off x="4690986" y="782083"/>
                  <a:ext cx="657377" cy="657377"/>
                </a:xfrm>
                <a:prstGeom prst="ellipse">
                  <a:avLst/>
                </a:prstGeom>
                <a:solidFill>
                  <a:srgbClr val="342956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CO" dirty="0"/>
                </a:p>
              </p:txBody>
            </p:sp>
            <p:sp>
              <p:nvSpPr>
                <p:cNvPr id="119" name="Elipse 118">
                  <a:extLst>
                    <a:ext uri="{FF2B5EF4-FFF2-40B4-BE49-F238E27FC236}">
                      <a16:creationId xmlns:a16="http://schemas.microsoft.com/office/drawing/2014/main" id="{F975C75B-3197-4034-86B7-B00D1C863F40}"/>
                    </a:ext>
                  </a:extLst>
                </p:cNvPr>
                <p:cNvSpPr/>
                <p:nvPr/>
              </p:nvSpPr>
              <p:spPr>
                <a:xfrm>
                  <a:off x="4767187" y="858283"/>
                  <a:ext cx="504977" cy="504977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CO" dirty="0"/>
                </a:p>
              </p:txBody>
            </p:sp>
          </p:grpSp>
          <p:sp>
            <p:nvSpPr>
              <p:cNvPr id="117" name="Elipse 116">
                <a:extLst>
                  <a:ext uri="{FF2B5EF4-FFF2-40B4-BE49-F238E27FC236}">
                    <a16:creationId xmlns:a16="http://schemas.microsoft.com/office/drawing/2014/main" id="{4BCD6543-65A6-47BF-B1BE-7255A5297EE3}"/>
                  </a:ext>
                </a:extLst>
              </p:cNvPr>
              <p:cNvSpPr/>
              <p:nvPr/>
            </p:nvSpPr>
            <p:spPr>
              <a:xfrm rot="10800000">
                <a:off x="10452241" y="5820079"/>
                <a:ext cx="293080" cy="293080"/>
              </a:xfrm>
              <a:prstGeom prst="ellipse">
                <a:avLst/>
              </a:prstGeom>
              <a:solidFill>
                <a:srgbClr val="3429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dirty="0"/>
              </a:p>
            </p:txBody>
          </p:sp>
        </p:grpSp>
        <p:grpSp>
          <p:nvGrpSpPr>
            <p:cNvPr id="112" name="Grupo 111">
              <a:extLst>
                <a:ext uri="{FF2B5EF4-FFF2-40B4-BE49-F238E27FC236}">
                  <a16:creationId xmlns:a16="http://schemas.microsoft.com/office/drawing/2014/main" id="{A0437765-BF8F-4AFF-8788-1B9FE5C171AB}"/>
                </a:ext>
              </a:extLst>
            </p:cNvPr>
            <p:cNvGrpSpPr/>
            <p:nvPr/>
          </p:nvGrpSpPr>
          <p:grpSpPr>
            <a:xfrm rot="10800000">
              <a:off x="10542878" y="6254340"/>
              <a:ext cx="331754" cy="331754"/>
              <a:chOff x="4690986" y="782083"/>
              <a:chExt cx="657377" cy="657377"/>
            </a:xfrm>
          </p:grpSpPr>
          <p:sp>
            <p:nvSpPr>
              <p:cNvPr id="114" name="Elipse 113">
                <a:extLst>
                  <a:ext uri="{FF2B5EF4-FFF2-40B4-BE49-F238E27FC236}">
                    <a16:creationId xmlns:a16="http://schemas.microsoft.com/office/drawing/2014/main" id="{9382FBBF-2AA7-4EE5-9BF8-E2A5B2BE52F9}"/>
                  </a:ext>
                </a:extLst>
              </p:cNvPr>
              <p:cNvSpPr/>
              <p:nvPr/>
            </p:nvSpPr>
            <p:spPr>
              <a:xfrm>
                <a:off x="4690986" y="782083"/>
                <a:ext cx="657377" cy="657377"/>
              </a:xfrm>
              <a:prstGeom prst="ellipse">
                <a:avLst/>
              </a:prstGeom>
              <a:solidFill>
                <a:srgbClr val="34295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dirty="0"/>
              </a:p>
            </p:txBody>
          </p:sp>
          <p:sp>
            <p:nvSpPr>
              <p:cNvPr id="115" name="Elipse 114">
                <a:extLst>
                  <a:ext uri="{FF2B5EF4-FFF2-40B4-BE49-F238E27FC236}">
                    <a16:creationId xmlns:a16="http://schemas.microsoft.com/office/drawing/2014/main" id="{FE9C5CEC-BDBF-4163-80DF-53EEFB4B100B}"/>
                  </a:ext>
                </a:extLst>
              </p:cNvPr>
              <p:cNvSpPr/>
              <p:nvPr/>
            </p:nvSpPr>
            <p:spPr>
              <a:xfrm>
                <a:off x="4767187" y="858283"/>
                <a:ext cx="504977" cy="504977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dirty="0"/>
              </a:p>
            </p:txBody>
          </p:sp>
        </p:grpSp>
        <p:sp>
          <p:nvSpPr>
            <p:cNvPr id="113" name="Elipse 112">
              <a:extLst>
                <a:ext uri="{FF2B5EF4-FFF2-40B4-BE49-F238E27FC236}">
                  <a16:creationId xmlns:a16="http://schemas.microsoft.com/office/drawing/2014/main" id="{53ACDF1D-7FC8-4E52-BDE2-72693180EE47}"/>
                </a:ext>
              </a:extLst>
            </p:cNvPr>
            <p:cNvSpPr/>
            <p:nvPr/>
          </p:nvSpPr>
          <p:spPr>
            <a:xfrm rot="10800000">
              <a:off x="10941438" y="6254340"/>
              <a:ext cx="331754" cy="331754"/>
            </a:xfrm>
            <a:prstGeom prst="ellipse">
              <a:avLst/>
            </a:prstGeom>
            <a:solidFill>
              <a:srgbClr val="F7AC3B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dirty="0"/>
            </a:p>
          </p:txBody>
        </p:sp>
      </p:grpSp>
      <p:sp>
        <p:nvSpPr>
          <p:cNvPr id="6" name="Marcador de texto 27">
            <a:extLst>
              <a:ext uri="{FF2B5EF4-FFF2-40B4-BE49-F238E27FC236}">
                <a16:creationId xmlns:a16="http://schemas.microsoft.com/office/drawing/2014/main" id="{A0441734-9F30-4C49-B101-11D761A977A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256945" y="5951023"/>
            <a:ext cx="7678109" cy="273168"/>
          </a:xfrm>
          <a:prstGeom prst="rect">
            <a:avLst/>
          </a:prstGeom>
        </p:spPr>
        <p:txBody>
          <a:bodyPr/>
          <a:lstStyle>
            <a:lvl1pPr algn="ctr">
              <a:defRPr sz="1200">
                <a:solidFill>
                  <a:srgbClr val="B4A9D6"/>
                </a:solidFill>
                <a:latin typeface="+mn-lt"/>
              </a:defRPr>
            </a:lvl1pPr>
            <a:lvl2pPr algn="ctr">
              <a:defRPr sz="1200">
                <a:solidFill>
                  <a:srgbClr val="B4A9D6"/>
                </a:solidFill>
                <a:latin typeface="+mn-lt"/>
              </a:defRPr>
            </a:lvl2pPr>
            <a:lvl3pPr algn="ctr">
              <a:defRPr sz="1200">
                <a:solidFill>
                  <a:srgbClr val="B4A9D6"/>
                </a:solidFill>
                <a:latin typeface="+mn-lt"/>
              </a:defRPr>
            </a:lvl3pPr>
            <a:lvl4pPr algn="ctr">
              <a:defRPr sz="1200">
                <a:solidFill>
                  <a:srgbClr val="B4A9D6"/>
                </a:solidFill>
                <a:latin typeface="+mn-lt"/>
              </a:defRPr>
            </a:lvl4pPr>
            <a:lvl5pPr algn="ctr">
              <a:defRPr sz="1200">
                <a:solidFill>
                  <a:srgbClr val="B4A9D6"/>
                </a:solidFill>
                <a:latin typeface="+mn-lt"/>
              </a:defRPr>
            </a:lvl5pPr>
          </a:lstStyle>
          <a:p>
            <a:pPr lvl="0"/>
            <a:r>
              <a:rPr lang="es-ES" dirty="0"/>
              <a:t>Reference:</a:t>
            </a:r>
            <a:endParaRPr lang="es-CO" dirty="0"/>
          </a:p>
        </p:txBody>
      </p:sp>
      <p:sp>
        <p:nvSpPr>
          <p:cNvPr id="7" name="Marcador de número de diapositiva 2">
            <a:extLst>
              <a:ext uri="{FF2B5EF4-FFF2-40B4-BE49-F238E27FC236}">
                <a16:creationId xmlns:a16="http://schemas.microsoft.com/office/drawing/2014/main" id="{7706E794-AE11-447D-9EDC-CAB8C18F2A74}"/>
              </a:ext>
            </a:extLst>
          </p:cNvPr>
          <p:cNvSpPr>
            <a:spLocks noGrp="1"/>
          </p:cNvSpPr>
          <p:nvPr>
            <p:ph type="sldNum" idx="10"/>
          </p:nvPr>
        </p:nvSpPr>
        <p:spPr>
          <a:xfrm>
            <a:off x="257223" y="178222"/>
            <a:ext cx="332321" cy="215444"/>
          </a:xfrm>
        </p:spPr>
        <p:txBody>
          <a:bodyPr/>
          <a:lstStyle/>
          <a:p>
            <a:fld id="{2BD88AD7-A676-4214-86CE-92C0CE3D14DC}" type="slidenum">
              <a:rPr lang="es-CO" smtClean="0"/>
              <a:t>‹Nº›</a:t>
            </a:fld>
            <a:endParaRPr lang="es-CO"/>
          </a:p>
        </p:txBody>
      </p:sp>
      <p:sp>
        <p:nvSpPr>
          <p:cNvPr id="30" name="Marcador de texto 3">
            <a:extLst>
              <a:ext uri="{FF2B5EF4-FFF2-40B4-BE49-F238E27FC236}">
                <a16:creationId xmlns:a16="http://schemas.microsoft.com/office/drawing/2014/main" id="{C2B08C6B-708D-4F91-91E7-81E5DD4D8B7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90625" y="2271879"/>
            <a:ext cx="9248775" cy="657377"/>
          </a:xfrm>
          <a:prstGeom prst="rect">
            <a:avLst/>
          </a:prstGeom>
        </p:spPr>
        <p:txBody>
          <a:bodyPr/>
          <a:lstStyle>
            <a:lvl1pPr>
              <a:defRPr sz="4000">
                <a:solidFill>
                  <a:schemeClr val="bg1"/>
                </a:solidFill>
                <a:latin typeface="+mn-lt"/>
              </a:defRPr>
            </a:lvl1pPr>
            <a:lvl2pPr>
              <a:defRPr sz="4000">
                <a:solidFill>
                  <a:schemeClr val="tx1"/>
                </a:solidFill>
                <a:latin typeface="+mn-lt"/>
              </a:defRPr>
            </a:lvl2pPr>
            <a:lvl3pPr>
              <a:defRPr sz="4000">
                <a:solidFill>
                  <a:schemeClr val="tx1"/>
                </a:solidFill>
                <a:latin typeface="+mn-lt"/>
              </a:defRPr>
            </a:lvl3pPr>
            <a:lvl4pPr>
              <a:defRPr sz="4000">
                <a:solidFill>
                  <a:schemeClr val="tx1"/>
                </a:solidFill>
                <a:latin typeface="+mn-lt"/>
              </a:defRPr>
            </a:lvl4pPr>
            <a:lvl5pPr>
              <a:defRPr sz="40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s-ES" dirty="0"/>
              <a:t>Font </a:t>
            </a:r>
            <a:r>
              <a:rPr lang="es-ES" dirty="0" err="1"/>
              <a:t>size</a:t>
            </a:r>
            <a:r>
              <a:rPr lang="es-ES" dirty="0"/>
              <a:t>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statement</a:t>
            </a:r>
            <a:r>
              <a:rPr lang="es-ES" dirty="0"/>
              <a:t> and short </a:t>
            </a:r>
            <a:r>
              <a:rPr lang="es-ES" dirty="0" err="1"/>
              <a:t>sentences</a:t>
            </a:r>
            <a:endParaRPr lang="es-CO" dirty="0"/>
          </a:p>
        </p:txBody>
      </p:sp>
      <p:sp>
        <p:nvSpPr>
          <p:cNvPr id="31" name="Marcador de texto 3">
            <a:extLst>
              <a:ext uri="{FF2B5EF4-FFF2-40B4-BE49-F238E27FC236}">
                <a16:creationId xmlns:a16="http://schemas.microsoft.com/office/drawing/2014/main" id="{8D7C4143-D4D1-4CA4-9466-8D5AB64D5E1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90624" y="3102984"/>
            <a:ext cx="9248771" cy="994664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chemeClr val="bg1"/>
                </a:solidFill>
                <a:latin typeface="+mn-lt"/>
              </a:defRPr>
            </a:lvl1pPr>
            <a:lvl2pPr>
              <a:defRPr sz="4000">
                <a:solidFill>
                  <a:schemeClr val="tx1"/>
                </a:solidFill>
                <a:latin typeface="+mn-lt"/>
              </a:defRPr>
            </a:lvl2pPr>
            <a:lvl3pPr>
              <a:defRPr sz="4000">
                <a:solidFill>
                  <a:schemeClr val="tx1"/>
                </a:solidFill>
                <a:latin typeface="+mn-lt"/>
              </a:defRPr>
            </a:lvl3pPr>
            <a:lvl4pPr>
              <a:defRPr sz="4000">
                <a:solidFill>
                  <a:schemeClr val="tx1"/>
                </a:solidFill>
                <a:latin typeface="+mn-lt"/>
              </a:defRPr>
            </a:lvl4pPr>
            <a:lvl5pPr>
              <a:defRPr sz="40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s-ES" dirty="0"/>
              <a:t>Font </a:t>
            </a:r>
            <a:r>
              <a:rPr lang="es-ES" dirty="0" err="1"/>
              <a:t>size</a:t>
            </a:r>
            <a:r>
              <a:rPr lang="es-ES" dirty="0"/>
              <a:t>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words</a:t>
            </a:r>
            <a:r>
              <a:rPr lang="es-ES" dirty="0"/>
              <a:t> </a:t>
            </a:r>
            <a:r>
              <a:rPr lang="es-ES" dirty="0" err="1"/>
              <a:t>words</a:t>
            </a:r>
            <a:r>
              <a:rPr lang="es-ES" dirty="0"/>
              <a:t> </a:t>
            </a:r>
            <a:r>
              <a:rPr lang="es-ES" dirty="0" err="1"/>
              <a:t>that</a:t>
            </a:r>
            <a:r>
              <a:rPr lang="es-ES" dirty="0"/>
              <a:t> </a:t>
            </a:r>
            <a:r>
              <a:rPr lang="es-ES" dirty="0" err="1"/>
              <a:t>accompany</a:t>
            </a:r>
            <a:r>
              <a:rPr lang="es-ES" dirty="0"/>
              <a:t> </a:t>
            </a:r>
            <a:r>
              <a:rPr lang="es-ES" dirty="0" err="1"/>
              <a:t>images</a:t>
            </a:r>
            <a:r>
              <a:rPr lang="es-ES" dirty="0"/>
              <a:t> and short </a:t>
            </a:r>
            <a:r>
              <a:rPr lang="es-ES" dirty="0" err="1"/>
              <a:t>paragraphs</a:t>
            </a:r>
            <a:endParaRPr lang="es-CO" dirty="0"/>
          </a:p>
        </p:txBody>
      </p:sp>
      <p:sp>
        <p:nvSpPr>
          <p:cNvPr id="32" name="Marcador de texto 3">
            <a:extLst>
              <a:ext uri="{FF2B5EF4-FFF2-40B4-BE49-F238E27FC236}">
                <a16:creationId xmlns:a16="http://schemas.microsoft.com/office/drawing/2014/main" id="{CF1D7A40-EBD6-4087-A70F-6A82668952D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90624" y="4271376"/>
            <a:ext cx="8391525" cy="438903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chemeClr val="bg1"/>
                </a:solidFill>
                <a:latin typeface="+mn-lt"/>
              </a:defRPr>
            </a:lvl1pPr>
            <a:lvl2pPr>
              <a:defRPr sz="4000">
                <a:solidFill>
                  <a:schemeClr val="tx1"/>
                </a:solidFill>
                <a:latin typeface="+mn-lt"/>
              </a:defRPr>
            </a:lvl2pPr>
            <a:lvl3pPr>
              <a:defRPr sz="4000">
                <a:solidFill>
                  <a:schemeClr val="tx1"/>
                </a:solidFill>
                <a:latin typeface="+mn-lt"/>
              </a:defRPr>
            </a:lvl3pPr>
            <a:lvl4pPr>
              <a:defRPr sz="4000">
                <a:solidFill>
                  <a:schemeClr val="tx1"/>
                </a:solidFill>
                <a:latin typeface="+mn-lt"/>
              </a:defRPr>
            </a:lvl4pPr>
            <a:lvl5pPr>
              <a:defRPr sz="40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s-ES" dirty="0"/>
              <a:t>Font </a:t>
            </a:r>
            <a:r>
              <a:rPr lang="es-ES" dirty="0" err="1"/>
              <a:t>size</a:t>
            </a:r>
            <a:r>
              <a:rPr lang="es-ES" dirty="0"/>
              <a:t>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long</a:t>
            </a:r>
            <a:r>
              <a:rPr lang="es-ES" dirty="0"/>
              <a:t> </a:t>
            </a:r>
            <a:r>
              <a:rPr lang="es-ES" dirty="0" err="1"/>
              <a:t>paraghaps</a:t>
            </a:r>
            <a:r>
              <a:rPr lang="es-ES" dirty="0"/>
              <a:t> </a:t>
            </a:r>
            <a:endParaRPr lang="es-CO" dirty="0"/>
          </a:p>
        </p:txBody>
      </p:sp>
      <p:grpSp>
        <p:nvGrpSpPr>
          <p:cNvPr id="29" name="Grupo 28">
            <a:extLst>
              <a:ext uri="{FF2B5EF4-FFF2-40B4-BE49-F238E27FC236}">
                <a16:creationId xmlns:a16="http://schemas.microsoft.com/office/drawing/2014/main" id="{D59E9EFF-1690-40D4-ADFE-5F9595F36224}"/>
              </a:ext>
            </a:extLst>
          </p:cNvPr>
          <p:cNvGrpSpPr/>
          <p:nvPr userDrawn="1"/>
        </p:nvGrpSpPr>
        <p:grpSpPr>
          <a:xfrm rot="5400000" flipH="1">
            <a:off x="-6512" y="1184800"/>
            <a:ext cx="1511929" cy="336961"/>
            <a:chOff x="10316749" y="6254340"/>
            <a:chExt cx="1511929" cy="336961"/>
          </a:xfrm>
        </p:grpSpPr>
        <p:cxnSp>
          <p:nvCxnSpPr>
            <p:cNvPr id="33" name="Conector recto 32">
              <a:extLst>
                <a:ext uri="{FF2B5EF4-FFF2-40B4-BE49-F238E27FC236}">
                  <a16:creationId xmlns:a16="http://schemas.microsoft.com/office/drawing/2014/main" id="{44E876A7-D444-49C5-AAA8-715322938B1B}"/>
                </a:ext>
              </a:extLst>
            </p:cNvPr>
            <p:cNvCxnSpPr/>
            <p:nvPr/>
          </p:nvCxnSpPr>
          <p:spPr>
            <a:xfrm>
              <a:off x="10316749" y="6418907"/>
              <a:ext cx="1511929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4" name="Grupo 33">
              <a:extLst>
                <a:ext uri="{FF2B5EF4-FFF2-40B4-BE49-F238E27FC236}">
                  <a16:creationId xmlns:a16="http://schemas.microsoft.com/office/drawing/2014/main" id="{81A87D06-17AF-4BAC-8E9B-B2548031F565}"/>
                </a:ext>
              </a:extLst>
            </p:cNvPr>
            <p:cNvGrpSpPr/>
            <p:nvPr/>
          </p:nvGrpSpPr>
          <p:grpSpPr>
            <a:xfrm>
              <a:off x="11339998" y="6259547"/>
              <a:ext cx="331754" cy="331754"/>
              <a:chOff x="10263929" y="5640421"/>
              <a:chExt cx="657377" cy="657377"/>
            </a:xfrm>
          </p:grpSpPr>
          <p:grpSp>
            <p:nvGrpSpPr>
              <p:cNvPr id="39" name="Grupo 38">
                <a:extLst>
                  <a:ext uri="{FF2B5EF4-FFF2-40B4-BE49-F238E27FC236}">
                    <a16:creationId xmlns:a16="http://schemas.microsoft.com/office/drawing/2014/main" id="{D8A86DE3-35C7-40BF-84C9-D44F10EA1BBD}"/>
                  </a:ext>
                </a:extLst>
              </p:cNvPr>
              <p:cNvGrpSpPr/>
              <p:nvPr/>
            </p:nvGrpSpPr>
            <p:grpSpPr>
              <a:xfrm rot="10800000">
                <a:off x="10263929" y="5640421"/>
                <a:ext cx="657377" cy="657377"/>
                <a:chOff x="4690986" y="782083"/>
                <a:chExt cx="657377" cy="657377"/>
              </a:xfrm>
            </p:grpSpPr>
            <p:sp>
              <p:nvSpPr>
                <p:cNvPr id="41" name="Elipse 40">
                  <a:extLst>
                    <a:ext uri="{FF2B5EF4-FFF2-40B4-BE49-F238E27FC236}">
                      <a16:creationId xmlns:a16="http://schemas.microsoft.com/office/drawing/2014/main" id="{BA56C5F7-4A3D-4CDB-BCEB-0DE8A8F47F44}"/>
                    </a:ext>
                  </a:extLst>
                </p:cNvPr>
                <p:cNvSpPr/>
                <p:nvPr/>
              </p:nvSpPr>
              <p:spPr>
                <a:xfrm>
                  <a:off x="4690986" y="782083"/>
                  <a:ext cx="657377" cy="657377"/>
                </a:xfrm>
                <a:prstGeom prst="ellipse">
                  <a:avLst/>
                </a:prstGeom>
                <a:solidFill>
                  <a:srgbClr val="342956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CO" dirty="0"/>
                </a:p>
              </p:txBody>
            </p:sp>
            <p:sp>
              <p:nvSpPr>
                <p:cNvPr id="42" name="Elipse 41">
                  <a:extLst>
                    <a:ext uri="{FF2B5EF4-FFF2-40B4-BE49-F238E27FC236}">
                      <a16:creationId xmlns:a16="http://schemas.microsoft.com/office/drawing/2014/main" id="{4C3AF4CC-EC79-4AB9-A28A-E7748FFDDB4A}"/>
                    </a:ext>
                  </a:extLst>
                </p:cNvPr>
                <p:cNvSpPr/>
                <p:nvPr/>
              </p:nvSpPr>
              <p:spPr>
                <a:xfrm>
                  <a:off x="4767187" y="858283"/>
                  <a:ext cx="504977" cy="504977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CO" dirty="0"/>
                </a:p>
              </p:txBody>
            </p:sp>
          </p:grpSp>
          <p:sp>
            <p:nvSpPr>
              <p:cNvPr id="40" name="Elipse 39">
                <a:extLst>
                  <a:ext uri="{FF2B5EF4-FFF2-40B4-BE49-F238E27FC236}">
                    <a16:creationId xmlns:a16="http://schemas.microsoft.com/office/drawing/2014/main" id="{1514ED77-952A-400C-8078-38E41FA4FAA1}"/>
                  </a:ext>
                </a:extLst>
              </p:cNvPr>
              <p:cNvSpPr/>
              <p:nvPr/>
            </p:nvSpPr>
            <p:spPr>
              <a:xfrm rot="10800000">
                <a:off x="10452241" y="5820079"/>
                <a:ext cx="293080" cy="293080"/>
              </a:xfrm>
              <a:prstGeom prst="ellipse">
                <a:avLst/>
              </a:prstGeom>
              <a:solidFill>
                <a:srgbClr val="3429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dirty="0"/>
              </a:p>
            </p:txBody>
          </p:sp>
        </p:grpSp>
        <p:grpSp>
          <p:nvGrpSpPr>
            <p:cNvPr id="35" name="Grupo 34">
              <a:extLst>
                <a:ext uri="{FF2B5EF4-FFF2-40B4-BE49-F238E27FC236}">
                  <a16:creationId xmlns:a16="http://schemas.microsoft.com/office/drawing/2014/main" id="{5424EBF9-C8F1-4970-95AC-05C70FD519D7}"/>
                </a:ext>
              </a:extLst>
            </p:cNvPr>
            <p:cNvGrpSpPr/>
            <p:nvPr/>
          </p:nvGrpSpPr>
          <p:grpSpPr>
            <a:xfrm rot="10800000">
              <a:off x="10542878" y="6254340"/>
              <a:ext cx="331754" cy="331754"/>
              <a:chOff x="4690986" y="782083"/>
              <a:chExt cx="657377" cy="657377"/>
            </a:xfrm>
          </p:grpSpPr>
          <p:sp>
            <p:nvSpPr>
              <p:cNvPr id="37" name="Elipse 36">
                <a:extLst>
                  <a:ext uri="{FF2B5EF4-FFF2-40B4-BE49-F238E27FC236}">
                    <a16:creationId xmlns:a16="http://schemas.microsoft.com/office/drawing/2014/main" id="{C8555DA5-03FB-4F7D-AED0-A9EE89206FDB}"/>
                  </a:ext>
                </a:extLst>
              </p:cNvPr>
              <p:cNvSpPr/>
              <p:nvPr/>
            </p:nvSpPr>
            <p:spPr>
              <a:xfrm>
                <a:off x="4690986" y="782083"/>
                <a:ext cx="657377" cy="657377"/>
              </a:xfrm>
              <a:prstGeom prst="ellipse">
                <a:avLst/>
              </a:prstGeom>
              <a:solidFill>
                <a:srgbClr val="34295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dirty="0"/>
              </a:p>
            </p:txBody>
          </p:sp>
          <p:sp>
            <p:nvSpPr>
              <p:cNvPr id="38" name="Elipse 37">
                <a:extLst>
                  <a:ext uri="{FF2B5EF4-FFF2-40B4-BE49-F238E27FC236}">
                    <a16:creationId xmlns:a16="http://schemas.microsoft.com/office/drawing/2014/main" id="{7061A403-6948-45C2-9FAF-87B29303C412}"/>
                  </a:ext>
                </a:extLst>
              </p:cNvPr>
              <p:cNvSpPr/>
              <p:nvPr/>
            </p:nvSpPr>
            <p:spPr>
              <a:xfrm>
                <a:off x="4767187" y="858283"/>
                <a:ext cx="504977" cy="504977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dirty="0"/>
              </a:p>
            </p:txBody>
          </p:sp>
        </p:grpSp>
        <p:sp>
          <p:nvSpPr>
            <p:cNvPr id="36" name="Elipse 35">
              <a:extLst>
                <a:ext uri="{FF2B5EF4-FFF2-40B4-BE49-F238E27FC236}">
                  <a16:creationId xmlns:a16="http://schemas.microsoft.com/office/drawing/2014/main" id="{1D8F3719-7AEF-448B-B447-685023B4AFE9}"/>
                </a:ext>
              </a:extLst>
            </p:cNvPr>
            <p:cNvSpPr/>
            <p:nvPr/>
          </p:nvSpPr>
          <p:spPr>
            <a:xfrm rot="10800000">
              <a:off x="10941438" y="6254340"/>
              <a:ext cx="331754" cy="331754"/>
            </a:xfrm>
            <a:prstGeom prst="ellipse">
              <a:avLst/>
            </a:prstGeom>
            <a:solidFill>
              <a:srgbClr val="F7AC3B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dirty="0"/>
            </a:p>
          </p:txBody>
        </p:sp>
      </p:grpSp>
    </p:spTree>
    <p:extLst>
      <p:ext uri="{BB962C8B-B14F-4D97-AF65-F5344CB8AC3E}">
        <p14:creationId xmlns:p14="http://schemas.microsoft.com/office/powerpoint/2010/main" val="1250549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texto 27">
            <a:extLst>
              <a:ext uri="{FF2B5EF4-FFF2-40B4-BE49-F238E27FC236}">
                <a16:creationId xmlns:a16="http://schemas.microsoft.com/office/drawing/2014/main" id="{A0441734-9F30-4C49-B101-11D761A977A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655956" y="5302630"/>
            <a:ext cx="7678109" cy="273168"/>
          </a:xfrm>
          <a:prstGeom prst="rect">
            <a:avLst/>
          </a:prstGeom>
        </p:spPr>
        <p:txBody>
          <a:bodyPr/>
          <a:lstStyle>
            <a:lvl1pPr algn="ctr">
              <a:defRPr sz="1200">
                <a:solidFill>
                  <a:schemeClr val="accent4"/>
                </a:solidFill>
                <a:latin typeface="+mn-lt"/>
              </a:defRPr>
            </a:lvl1pPr>
            <a:lvl2pPr algn="ctr">
              <a:defRPr sz="1200">
                <a:solidFill>
                  <a:srgbClr val="B4A9D6"/>
                </a:solidFill>
                <a:latin typeface="+mn-lt"/>
              </a:defRPr>
            </a:lvl2pPr>
            <a:lvl3pPr algn="ctr">
              <a:defRPr sz="1200">
                <a:solidFill>
                  <a:srgbClr val="B4A9D6"/>
                </a:solidFill>
                <a:latin typeface="+mn-lt"/>
              </a:defRPr>
            </a:lvl3pPr>
            <a:lvl4pPr algn="ctr">
              <a:defRPr sz="1200">
                <a:solidFill>
                  <a:srgbClr val="B4A9D6"/>
                </a:solidFill>
                <a:latin typeface="+mn-lt"/>
              </a:defRPr>
            </a:lvl4pPr>
            <a:lvl5pPr algn="ctr">
              <a:defRPr sz="1200">
                <a:solidFill>
                  <a:srgbClr val="B4A9D6"/>
                </a:solidFill>
                <a:latin typeface="+mn-lt"/>
              </a:defRPr>
            </a:lvl5pPr>
          </a:lstStyle>
          <a:p>
            <a:pPr lvl="0"/>
            <a:r>
              <a:rPr lang="es-ES" dirty="0"/>
              <a:t>Reference:</a:t>
            </a:r>
            <a:endParaRPr lang="es-CO" dirty="0"/>
          </a:p>
        </p:txBody>
      </p:sp>
      <p:sp>
        <p:nvSpPr>
          <p:cNvPr id="7" name="Marcador de número de diapositiva 2">
            <a:extLst>
              <a:ext uri="{FF2B5EF4-FFF2-40B4-BE49-F238E27FC236}">
                <a16:creationId xmlns:a16="http://schemas.microsoft.com/office/drawing/2014/main" id="{7706E794-AE11-447D-9EDC-CAB8C18F2A74}"/>
              </a:ext>
            </a:extLst>
          </p:cNvPr>
          <p:cNvSpPr>
            <a:spLocks noGrp="1"/>
          </p:cNvSpPr>
          <p:nvPr>
            <p:ph type="sldNum" idx="10"/>
          </p:nvPr>
        </p:nvSpPr>
        <p:spPr>
          <a:xfrm>
            <a:off x="257223" y="178222"/>
            <a:ext cx="332321" cy="215444"/>
          </a:xfrm>
        </p:spPr>
        <p:txBody>
          <a:bodyPr/>
          <a:lstStyle/>
          <a:p>
            <a:fld id="{2BD88AD7-A676-4214-86CE-92C0CE3D14DC}" type="slidenum">
              <a:rPr lang="es-CO" smtClean="0"/>
              <a:t>‹Nº›</a:t>
            </a:fld>
            <a:endParaRPr lang="es-CO"/>
          </a:p>
        </p:txBody>
      </p:sp>
      <p:sp>
        <p:nvSpPr>
          <p:cNvPr id="30" name="Marcador de texto 3">
            <a:extLst>
              <a:ext uri="{FF2B5EF4-FFF2-40B4-BE49-F238E27FC236}">
                <a16:creationId xmlns:a16="http://schemas.microsoft.com/office/drawing/2014/main" id="{C2B08C6B-708D-4F91-91E7-81E5DD4D8B7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89636" y="1623486"/>
            <a:ext cx="9248775" cy="657377"/>
          </a:xfrm>
          <a:prstGeom prst="rect">
            <a:avLst/>
          </a:prstGeom>
        </p:spPr>
        <p:txBody>
          <a:bodyPr/>
          <a:lstStyle>
            <a:lvl1pPr>
              <a:defRPr sz="4000">
                <a:solidFill>
                  <a:schemeClr val="tx1"/>
                </a:solidFill>
                <a:latin typeface="+mn-lt"/>
              </a:defRPr>
            </a:lvl1pPr>
            <a:lvl2pPr>
              <a:defRPr sz="4000">
                <a:solidFill>
                  <a:schemeClr val="tx1"/>
                </a:solidFill>
                <a:latin typeface="+mn-lt"/>
              </a:defRPr>
            </a:lvl2pPr>
            <a:lvl3pPr>
              <a:defRPr sz="4000">
                <a:solidFill>
                  <a:schemeClr val="tx1"/>
                </a:solidFill>
                <a:latin typeface="+mn-lt"/>
              </a:defRPr>
            </a:lvl3pPr>
            <a:lvl4pPr>
              <a:defRPr sz="4000">
                <a:solidFill>
                  <a:schemeClr val="tx1"/>
                </a:solidFill>
                <a:latin typeface="+mn-lt"/>
              </a:defRPr>
            </a:lvl4pPr>
            <a:lvl5pPr>
              <a:defRPr sz="40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s-ES" dirty="0"/>
              <a:t>Font </a:t>
            </a:r>
            <a:r>
              <a:rPr lang="es-ES" dirty="0" err="1"/>
              <a:t>size</a:t>
            </a:r>
            <a:r>
              <a:rPr lang="es-ES" dirty="0"/>
              <a:t>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statement</a:t>
            </a:r>
            <a:r>
              <a:rPr lang="es-ES" dirty="0"/>
              <a:t> and short </a:t>
            </a:r>
            <a:r>
              <a:rPr lang="es-ES" dirty="0" err="1"/>
              <a:t>sentences</a:t>
            </a:r>
            <a:endParaRPr lang="es-CO" dirty="0"/>
          </a:p>
        </p:txBody>
      </p:sp>
      <p:sp>
        <p:nvSpPr>
          <p:cNvPr id="31" name="Marcador de texto 3">
            <a:extLst>
              <a:ext uri="{FF2B5EF4-FFF2-40B4-BE49-F238E27FC236}">
                <a16:creationId xmlns:a16="http://schemas.microsoft.com/office/drawing/2014/main" id="{8D7C4143-D4D1-4CA4-9466-8D5AB64D5E1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89635" y="2454591"/>
            <a:ext cx="9248771" cy="994664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+mn-lt"/>
              </a:defRPr>
            </a:lvl1pPr>
            <a:lvl2pPr>
              <a:defRPr sz="4000">
                <a:solidFill>
                  <a:schemeClr val="tx1"/>
                </a:solidFill>
                <a:latin typeface="+mn-lt"/>
              </a:defRPr>
            </a:lvl2pPr>
            <a:lvl3pPr>
              <a:defRPr sz="4000">
                <a:solidFill>
                  <a:schemeClr val="tx1"/>
                </a:solidFill>
                <a:latin typeface="+mn-lt"/>
              </a:defRPr>
            </a:lvl3pPr>
            <a:lvl4pPr>
              <a:defRPr sz="4000">
                <a:solidFill>
                  <a:schemeClr val="tx1"/>
                </a:solidFill>
                <a:latin typeface="+mn-lt"/>
              </a:defRPr>
            </a:lvl4pPr>
            <a:lvl5pPr>
              <a:defRPr sz="40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s-ES" dirty="0"/>
              <a:t>Font </a:t>
            </a:r>
            <a:r>
              <a:rPr lang="es-ES" dirty="0" err="1"/>
              <a:t>size</a:t>
            </a:r>
            <a:r>
              <a:rPr lang="es-ES" dirty="0"/>
              <a:t>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words</a:t>
            </a:r>
            <a:r>
              <a:rPr lang="es-ES" dirty="0"/>
              <a:t> </a:t>
            </a:r>
            <a:r>
              <a:rPr lang="es-ES" dirty="0" err="1"/>
              <a:t>words</a:t>
            </a:r>
            <a:r>
              <a:rPr lang="es-ES" dirty="0"/>
              <a:t> </a:t>
            </a:r>
            <a:r>
              <a:rPr lang="es-ES" dirty="0" err="1"/>
              <a:t>that</a:t>
            </a:r>
            <a:r>
              <a:rPr lang="es-ES" dirty="0"/>
              <a:t> </a:t>
            </a:r>
            <a:r>
              <a:rPr lang="es-ES" dirty="0" err="1"/>
              <a:t>accompany</a:t>
            </a:r>
            <a:r>
              <a:rPr lang="es-ES" dirty="0"/>
              <a:t> </a:t>
            </a:r>
            <a:r>
              <a:rPr lang="es-ES" dirty="0" err="1"/>
              <a:t>images</a:t>
            </a:r>
            <a:r>
              <a:rPr lang="es-ES" dirty="0"/>
              <a:t> and short </a:t>
            </a:r>
            <a:r>
              <a:rPr lang="es-ES" dirty="0" err="1"/>
              <a:t>paragraphs</a:t>
            </a:r>
            <a:endParaRPr lang="es-CO" dirty="0"/>
          </a:p>
        </p:txBody>
      </p:sp>
      <p:sp>
        <p:nvSpPr>
          <p:cNvPr id="32" name="Marcador de texto 3">
            <a:extLst>
              <a:ext uri="{FF2B5EF4-FFF2-40B4-BE49-F238E27FC236}">
                <a16:creationId xmlns:a16="http://schemas.microsoft.com/office/drawing/2014/main" id="{CF1D7A40-EBD6-4087-A70F-6A82668952D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89635" y="3622983"/>
            <a:ext cx="8391525" cy="438903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+mn-lt"/>
              </a:defRPr>
            </a:lvl1pPr>
            <a:lvl2pPr>
              <a:defRPr sz="4000">
                <a:solidFill>
                  <a:schemeClr val="tx1"/>
                </a:solidFill>
                <a:latin typeface="+mn-lt"/>
              </a:defRPr>
            </a:lvl2pPr>
            <a:lvl3pPr>
              <a:defRPr sz="4000">
                <a:solidFill>
                  <a:schemeClr val="tx1"/>
                </a:solidFill>
                <a:latin typeface="+mn-lt"/>
              </a:defRPr>
            </a:lvl3pPr>
            <a:lvl4pPr>
              <a:defRPr sz="4000">
                <a:solidFill>
                  <a:schemeClr val="tx1"/>
                </a:solidFill>
                <a:latin typeface="+mn-lt"/>
              </a:defRPr>
            </a:lvl4pPr>
            <a:lvl5pPr>
              <a:defRPr sz="40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s-ES" dirty="0"/>
              <a:t>Font </a:t>
            </a:r>
            <a:r>
              <a:rPr lang="es-ES" dirty="0" err="1"/>
              <a:t>size</a:t>
            </a:r>
            <a:r>
              <a:rPr lang="es-ES" dirty="0"/>
              <a:t>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long</a:t>
            </a:r>
            <a:r>
              <a:rPr lang="es-ES" dirty="0"/>
              <a:t> </a:t>
            </a:r>
            <a:r>
              <a:rPr lang="es-ES" dirty="0" err="1"/>
              <a:t>paraghaps</a:t>
            </a:r>
            <a:r>
              <a:rPr lang="es-ES" dirty="0"/>
              <a:t> 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3063444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slide_dark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texto 27">
            <a:extLst>
              <a:ext uri="{FF2B5EF4-FFF2-40B4-BE49-F238E27FC236}">
                <a16:creationId xmlns:a16="http://schemas.microsoft.com/office/drawing/2014/main" id="{A0441734-9F30-4C49-B101-11D761A977A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537932" y="5468884"/>
            <a:ext cx="7678109" cy="273168"/>
          </a:xfrm>
          <a:prstGeom prst="rect">
            <a:avLst/>
          </a:prstGeom>
        </p:spPr>
        <p:txBody>
          <a:bodyPr/>
          <a:lstStyle>
            <a:lvl1pPr algn="ctr">
              <a:defRPr sz="1200">
                <a:solidFill>
                  <a:srgbClr val="B4A9D6"/>
                </a:solidFill>
                <a:latin typeface="+mn-lt"/>
              </a:defRPr>
            </a:lvl1pPr>
            <a:lvl2pPr algn="ctr">
              <a:defRPr sz="1200">
                <a:solidFill>
                  <a:srgbClr val="B4A9D6"/>
                </a:solidFill>
                <a:latin typeface="+mn-lt"/>
              </a:defRPr>
            </a:lvl2pPr>
            <a:lvl3pPr algn="ctr">
              <a:defRPr sz="1200">
                <a:solidFill>
                  <a:srgbClr val="B4A9D6"/>
                </a:solidFill>
                <a:latin typeface="+mn-lt"/>
              </a:defRPr>
            </a:lvl3pPr>
            <a:lvl4pPr algn="ctr">
              <a:defRPr sz="1200">
                <a:solidFill>
                  <a:srgbClr val="B4A9D6"/>
                </a:solidFill>
                <a:latin typeface="+mn-lt"/>
              </a:defRPr>
            </a:lvl4pPr>
            <a:lvl5pPr algn="ctr">
              <a:defRPr sz="1200">
                <a:solidFill>
                  <a:srgbClr val="B4A9D6"/>
                </a:solidFill>
                <a:latin typeface="+mn-lt"/>
              </a:defRPr>
            </a:lvl5pPr>
          </a:lstStyle>
          <a:p>
            <a:pPr lvl="0"/>
            <a:r>
              <a:rPr lang="es-ES" dirty="0"/>
              <a:t>Reference:</a:t>
            </a:r>
            <a:endParaRPr lang="es-CO" dirty="0"/>
          </a:p>
        </p:txBody>
      </p:sp>
      <p:sp>
        <p:nvSpPr>
          <p:cNvPr id="7" name="Marcador de número de diapositiva 2">
            <a:extLst>
              <a:ext uri="{FF2B5EF4-FFF2-40B4-BE49-F238E27FC236}">
                <a16:creationId xmlns:a16="http://schemas.microsoft.com/office/drawing/2014/main" id="{7706E794-AE11-447D-9EDC-CAB8C18F2A74}"/>
              </a:ext>
            </a:extLst>
          </p:cNvPr>
          <p:cNvSpPr>
            <a:spLocks noGrp="1"/>
          </p:cNvSpPr>
          <p:nvPr>
            <p:ph type="sldNum" idx="10"/>
          </p:nvPr>
        </p:nvSpPr>
        <p:spPr>
          <a:xfrm>
            <a:off x="257223" y="178222"/>
            <a:ext cx="332321" cy="215444"/>
          </a:xfrm>
        </p:spPr>
        <p:txBody>
          <a:bodyPr/>
          <a:lstStyle/>
          <a:p>
            <a:fld id="{2BD88AD7-A676-4214-86CE-92C0CE3D14DC}" type="slidenum">
              <a:rPr lang="es-CO" smtClean="0"/>
              <a:t>‹Nº›</a:t>
            </a:fld>
            <a:endParaRPr lang="es-CO"/>
          </a:p>
        </p:txBody>
      </p:sp>
      <p:sp>
        <p:nvSpPr>
          <p:cNvPr id="30" name="Marcador de texto 3">
            <a:extLst>
              <a:ext uri="{FF2B5EF4-FFF2-40B4-BE49-F238E27FC236}">
                <a16:creationId xmlns:a16="http://schemas.microsoft.com/office/drawing/2014/main" id="{C2B08C6B-708D-4F91-91E7-81E5DD4D8B7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71612" y="1789740"/>
            <a:ext cx="9248775" cy="657377"/>
          </a:xfrm>
          <a:prstGeom prst="rect">
            <a:avLst/>
          </a:prstGeom>
        </p:spPr>
        <p:txBody>
          <a:bodyPr/>
          <a:lstStyle>
            <a:lvl1pPr>
              <a:defRPr sz="4000">
                <a:solidFill>
                  <a:schemeClr val="bg1"/>
                </a:solidFill>
                <a:latin typeface="+mn-lt"/>
              </a:defRPr>
            </a:lvl1pPr>
            <a:lvl2pPr>
              <a:defRPr sz="4000">
                <a:solidFill>
                  <a:schemeClr val="tx1"/>
                </a:solidFill>
                <a:latin typeface="+mn-lt"/>
              </a:defRPr>
            </a:lvl2pPr>
            <a:lvl3pPr>
              <a:defRPr sz="4000">
                <a:solidFill>
                  <a:schemeClr val="tx1"/>
                </a:solidFill>
                <a:latin typeface="+mn-lt"/>
              </a:defRPr>
            </a:lvl3pPr>
            <a:lvl4pPr>
              <a:defRPr sz="4000">
                <a:solidFill>
                  <a:schemeClr val="tx1"/>
                </a:solidFill>
                <a:latin typeface="+mn-lt"/>
              </a:defRPr>
            </a:lvl4pPr>
            <a:lvl5pPr>
              <a:defRPr sz="40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s-ES" dirty="0"/>
              <a:t>Font </a:t>
            </a:r>
            <a:r>
              <a:rPr lang="es-ES" dirty="0" err="1"/>
              <a:t>size</a:t>
            </a:r>
            <a:r>
              <a:rPr lang="es-ES" dirty="0"/>
              <a:t>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statement</a:t>
            </a:r>
            <a:r>
              <a:rPr lang="es-ES" dirty="0"/>
              <a:t> and short </a:t>
            </a:r>
            <a:r>
              <a:rPr lang="es-ES" dirty="0" err="1"/>
              <a:t>sentences</a:t>
            </a:r>
            <a:endParaRPr lang="es-CO" dirty="0"/>
          </a:p>
        </p:txBody>
      </p:sp>
      <p:sp>
        <p:nvSpPr>
          <p:cNvPr id="31" name="Marcador de texto 3">
            <a:extLst>
              <a:ext uri="{FF2B5EF4-FFF2-40B4-BE49-F238E27FC236}">
                <a16:creationId xmlns:a16="http://schemas.microsoft.com/office/drawing/2014/main" id="{8D7C4143-D4D1-4CA4-9466-8D5AB64D5E1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71611" y="2620845"/>
            <a:ext cx="9248771" cy="994664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chemeClr val="bg1"/>
                </a:solidFill>
                <a:latin typeface="+mn-lt"/>
              </a:defRPr>
            </a:lvl1pPr>
            <a:lvl2pPr>
              <a:defRPr sz="4000">
                <a:solidFill>
                  <a:schemeClr val="tx1"/>
                </a:solidFill>
                <a:latin typeface="+mn-lt"/>
              </a:defRPr>
            </a:lvl2pPr>
            <a:lvl3pPr>
              <a:defRPr sz="4000">
                <a:solidFill>
                  <a:schemeClr val="tx1"/>
                </a:solidFill>
                <a:latin typeface="+mn-lt"/>
              </a:defRPr>
            </a:lvl3pPr>
            <a:lvl4pPr>
              <a:defRPr sz="4000">
                <a:solidFill>
                  <a:schemeClr val="tx1"/>
                </a:solidFill>
                <a:latin typeface="+mn-lt"/>
              </a:defRPr>
            </a:lvl4pPr>
            <a:lvl5pPr>
              <a:defRPr sz="40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s-ES" dirty="0"/>
              <a:t>Font </a:t>
            </a:r>
            <a:r>
              <a:rPr lang="es-ES" dirty="0" err="1"/>
              <a:t>size</a:t>
            </a:r>
            <a:r>
              <a:rPr lang="es-ES" dirty="0"/>
              <a:t>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words</a:t>
            </a:r>
            <a:r>
              <a:rPr lang="es-ES" dirty="0"/>
              <a:t> </a:t>
            </a:r>
            <a:r>
              <a:rPr lang="es-ES" dirty="0" err="1"/>
              <a:t>words</a:t>
            </a:r>
            <a:r>
              <a:rPr lang="es-ES" dirty="0"/>
              <a:t> </a:t>
            </a:r>
            <a:r>
              <a:rPr lang="es-ES" dirty="0" err="1"/>
              <a:t>that</a:t>
            </a:r>
            <a:r>
              <a:rPr lang="es-ES" dirty="0"/>
              <a:t> </a:t>
            </a:r>
            <a:r>
              <a:rPr lang="es-ES" dirty="0" err="1"/>
              <a:t>accompany</a:t>
            </a:r>
            <a:r>
              <a:rPr lang="es-ES" dirty="0"/>
              <a:t> </a:t>
            </a:r>
            <a:r>
              <a:rPr lang="es-ES" dirty="0" err="1"/>
              <a:t>images</a:t>
            </a:r>
            <a:r>
              <a:rPr lang="es-ES" dirty="0"/>
              <a:t> and short </a:t>
            </a:r>
            <a:r>
              <a:rPr lang="es-ES" dirty="0" err="1"/>
              <a:t>paragraphs</a:t>
            </a:r>
            <a:endParaRPr lang="es-CO" dirty="0"/>
          </a:p>
        </p:txBody>
      </p:sp>
      <p:sp>
        <p:nvSpPr>
          <p:cNvPr id="32" name="Marcador de texto 3">
            <a:extLst>
              <a:ext uri="{FF2B5EF4-FFF2-40B4-BE49-F238E27FC236}">
                <a16:creationId xmlns:a16="http://schemas.microsoft.com/office/drawing/2014/main" id="{CF1D7A40-EBD6-4087-A70F-6A82668952D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71611" y="3789237"/>
            <a:ext cx="8391525" cy="438903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chemeClr val="bg1"/>
                </a:solidFill>
                <a:latin typeface="+mn-lt"/>
              </a:defRPr>
            </a:lvl1pPr>
            <a:lvl2pPr>
              <a:defRPr sz="4000">
                <a:solidFill>
                  <a:schemeClr val="tx1"/>
                </a:solidFill>
                <a:latin typeface="+mn-lt"/>
              </a:defRPr>
            </a:lvl2pPr>
            <a:lvl3pPr>
              <a:defRPr sz="4000">
                <a:solidFill>
                  <a:schemeClr val="tx1"/>
                </a:solidFill>
                <a:latin typeface="+mn-lt"/>
              </a:defRPr>
            </a:lvl3pPr>
            <a:lvl4pPr>
              <a:defRPr sz="4000">
                <a:solidFill>
                  <a:schemeClr val="tx1"/>
                </a:solidFill>
                <a:latin typeface="+mn-lt"/>
              </a:defRPr>
            </a:lvl4pPr>
            <a:lvl5pPr>
              <a:defRPr sz="40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s-ES" dirty="0"/>
              <a:t>Font </a:t>
            </a:r>
            <a:r>
              <a:rPr lang="es-ES" dirty="0" err="1"/>
              <a:t>size</a:t>
            </a:r>
            <a:r>
              <a:rPr lang="es-ES" dirty="0"/>
              <a:t>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long</a:t>
            </a:r>
            <a:r>
              <a:rPr lang="es-ES" dirty="0"/>
              <a:t> </a:t>
            </a:r>
            <a:r>
              <a:rPr lang="es-ES" dirty="0" err="1"/>
              <a:t>paraghaps</a:t>
            </a:r>
            <a:r>
              <a:rPr lang="es-ES" dirty="0"/>
              <a:t> 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0593041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número de diapositiva 2">
            <a:extLst>
              <a:ext uri="{FF2B5EF4-FFF2-40B4-BE49-F238E27FC236}">
                <a16:creationId xmlns:a16="http://schemas.microsoft.com/office/drawing/2014/main" id="{15D08006-AD0A-4722-B5C0-C7978384A9E2}"/>
              </a:ext>
            </a:extLst>
          </p:cNvPr>
          <p:cNvSpPr>
            <a:spLocks noGrp="1"/>
          </p:cNvSpPr>
          <p:nvPr>
            <p:ph type="sldNum" idx="10"/>
          </p:nvPr>
        </p:nvSpPr>
        <p:spPr>
          <a:xfrm>
            <a:off x="257223" y="178222"/>
            <a:ext cx="332321" cy="215444"/>
          </a:xfrm>
        </p:spPr>
        <p:txBody>
          <a:bodyPr/>
          <a:lstStyle/>
          <a:p>
            <a:fld id="{2BD88AD7-A676-4214-86CE-92C0CE3D14DC}" type="slidenum">
              <a:rPr lang="es-CO" smtClean="0"/>
              <a:t>‹Nº›</a:t>
            </a:fld>
            <a:endParaRPr lang="es-CO"/>
          </a:p>
        </p:txBody>
      </p:sp>
      <p:sp>
        <p:nvSpPr>
          <p:cNvPr id="28" name="Título 4">
            <a:extLst>
              <a:ext uri="{FF2B5EF4-FFF2-40B4-BE49-F238E27FC236}">
                <a16:creationId xmlns:a16="http://schemas.microsoft.com/office/drawing/2014/main" id="{2AB3C576-3507-4D2D-90F6-237D7818E6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786" y="1001024"/>
            <a:ext cx="3170440" cy="657377"/>
          </a:xfrm>
          <a:prstGeom prst="rect">
            <a:avLst/>
          </a:prstGeom>
          <a:solidFill>
            <a:srgbClr val="342956"/>
          </a:solidFill>
        </p:spPr>
        <p:txBody>
          <a:bodyPr anchor="ctr"/>
          <a:lstStyle>
            <a:lvl1pPr marL="360000">
              <a:defRPr sz="36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s-ES" dirty="0" err="1"/>
              <a:t>References</a:t>
            </a:r>
            <a:endParaRPr lang="es-ES" dirty="0"/>
          </a:p>
        </p:txBody>
      </p:sp>
      <p:sp>
        <p:nvSpPr>
          <p:cNvPr id="29" name="Marcador de texto 19">
            <a:extLst>
              <a:ext uri="{FF2B5EF4-FFF2-40B4-BE49-F238E27FC236}">
                <a16:creationId xmlns:a16="http://schemas.microsoft.com/office/drawing/2014/main" id="{B2FA3C83-2FA3-4B22-9BEE-085C978FE40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96785" y="1961038"/>
            <a:ext cx="9338645" cy="4292447"/>
          </a:xfrm>
          <a:prstGeom prst="rect">
            <a:avLst/>
          </a:prstGeom>
        </p:spPr>
        <p:txBody>
          <a:bodyPr/>
          <a:lstStyle>
            <a:lvl1pPr marL="342900" indent="-342900" algn="l">
              <a:buFont typeface="+mj-lt"/>
              <a:buAutoNum type="arabicPeriod"/>
              <a:defRPr sz="1400">
                <a:solidFill>
                  <a:srgbClr val="342956"/>
                </a:solidFill>
                <a:latin typeface="+mn-lt"/>
              </a:defRPr>
            </a:lvl1pPr>
            <a:lvl2pPr algn="ctr">
              <a:defRPr sz="1800">
                <a:solidFill>
                  <a:schemeClr val="tx1"/>
                </a:solidFill>
                <a:latin typeface="+mn-lt"/>
              </a:defRPr>
            </a:lvl2pPr>
            <a:lvl3pPr algn="ctr">
              <a:defRPr sz="1800">
                <a:solidFill>
                  <a:schemeClr val="tx1"/>
                </a:solidFill>
                <a:latin typeface="+mn-lt"/>
              </a:defRPr>
            </a:lvl3pPr>
            <a:lvl4pPr algn="ctr">
              <a:defRPr sz="1800">
                <a:solidFill>
                  <a:schemeClr val="tx1"/>
                </a:solidFill>
                <a:latin typeface="+mn-lt"/>
              </a:defRPr>
            </a:lvl4pPr>
            <a:lvl5pPr algn="ctr">
              <a:defRPr sz="18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s-CO" dirty="0" err="1"/>
              <a:t>References</a:t>
            </a:r>
            <a:endParaRPr lang="es-CO" dirty="0"/>
          </a:p>
        </p:txBody>
      </p:sp>
      <p:grpSp>
        <p:nvGrpSpPr>
          <p:cNvPr id="74" name="Grupo 73">
            <a:extLst>
              <a:ext uri="{FF2B5EF4-FFF2-40B4-BE49-F238E27FC236}">
                <a16:creationId xmlns:a16="http://schemas.microsoft.com/office/drawing/2014/main" id="{BE617AC5-0711-41E9-9264-54CEDECCD77D}"/>
              </a:ext>
            </a:extLst>
          </p:cNvPr>
          <p:cNvGrpSpPr/>
          <p:nvPr userDrawn="1"/>
        </p:nvGrpSpPr>
        <p:grpSpPr>
          <a:xfrm rot="16200000">
            <a:off x="2063" y="1184800"/>
            <a:ext cx="1511929" cy="336961"/>
            <a:chOff x="10316749" y="6254340"/>
            <a:chExt cx="1511929" cy="336961"/>
          </a:xfrm>
        </p:grpSpPr>
        <p:cxnSp>
          <p:nvCxnSpPr>
            <p:cNvPr id="75" name="Conector recto 74">
              <a:extLst>
                <a:ext uri="{FF2B5EF4-FFF2-40B4-BE49-F238E27FC236}">
                  <a16:creationId xmlns:a16="http://schemas.microsoft.com/office/drawing/2014/main" id="{3E13BD29-EB06-4E57-A807-B7952395E1F7}"/>
                </a:ext>
              </a:extLst>
            </p:cNvPr>
            <p:cNvCxnSpPr/>
            <p:nvPr/>
          </p:nvCxnSpPr>
          <p:spPr>
            <a:xfrm>
              <a:off x="10316749" y="6418907"/>
              <a:ext cx="1511929" cy="0"/>
            </a:xfrm>
            <a:prstGeom prst="line">
              <a:avLst/>
            </a:prstGeom>
            <a:noFill/>
            <a:ln w="28575" cap="flat" cmpd="sng" algn="ctr">
              <a:solidFill>
                <a:srgbClr val="342956"/>
              </a:solidFill>
              <a:prstDash val="solid"/>
            </a:ln>
            <a:effectLst/>
          </p:spPr>
        </p:cxnSp>
        <p:grpSp>
          <p:nvGrpSpPr>
            <p:cNvPr id="76" name="Grupo 75">
              <a:extLst>
                <a:ext uri="{FF2B5EF4-FFF2-40B4-BE49-F238E27FC236}">
                  <a16:creationId xmlns:a16="http://schemas.microsoft.com/office/drawing/2014/main" id="{1979F9E5-6DDD-45C8-91C8-580ECA5E0A78}"/>
                </a:ext>
              </a:extLst>
            </p:cNvPr>
            <p:cNvGrpSpPr/>
            <p:nvPr/>
          </p:nvGrpSpPr>
          <p:grpSpPr>
            <a:xfrm>
              <a:off x="11339998" y="6259547"/>
              <a:ext cx="331754" cy="331754"/>
              <a:chOff x="10263929" y="5640421"/>
              <a:chExt cx="657377" cy="657377"/>
            </a:xfrm>
          </p:grpSpPr>
          <p:grpSp>
            <p:nvGrpSpPr>
              <p:cNvPr id="81" name="Grupo 80">
                <a:extLst>
                  <a:ext uri="{FF2B5EF4-FFF2-40B4-BE49-F238E27FC236}">
                    <a16:creationId xmlns:a16="http://schemas.microsoft.com/office/drawing/2014/main" id="{74B3FFA5-E172-4E67-BBC0-2DFD1CA846D4}"/>
                  </a:ext>
                </a:extLst>
              </p:cNvPr>
              <p:cNvGrpSpPr/>
              <p:nvPr/>
            </p:nvGrpSpPr>
            <p:grpSpPr>
              <a:xfrm rot="10800000">
                <a:off x="10263929" y="5640421"/>
                <a:ext cx="657377" cy="657377"/>
                <a:chOff x="4690986" y="782083"/>
                <a:chExt cx="657377" cy="657377"/>
              </a:xfrm>
            </p:grpSpPr>
            <p:sp>
              <p:nvSpPr>
                <p:cNvPr id="83" name="Elipse 82">
                  <a:extLst>
                    <a:ext uri="{FF2B5EF4-FFF2-40B4-BE49-F238E27FC236}">
                      <a16:creationId xmlns:a16="http://schemas.microsoft.com/office/drawing/2014/main" id="{71B2967A-2C67-44EC-B2AC-A98D97B2B7CB}"/>
                    </a:ext>
                  </a:extLst>
                </p:cNvPr>
                <p:cNvSpPr/>
                <p:nvPr/>
              </p:nvSpPr>
              <p:spPr>
                <a:xfrm>
                  <a:off x="4690986" y="782083"/>
                  <a:ext cx="657377" cy="657377"/>
                </a:xfrm>
                <a:prstGeom prst="ellipse">
                  <a:avLst/>
                </a:prstGeom>
                <a:solidFill>
                  <a:srgbClr val="FFFFFF"/>
                </a:solidFill>
                <a:ln w="25400" cap="flat" cmpd="sng" algn="ctr">
                  <a:solidFill>
                    <a:srgbClr val="342956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s-CO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ncizar Sans"/>
                    <a:ea typeface="+mn-ea"/>
                    <a:cs typeface="+mn-cs"/>
                    <a:sym typeface="Arial"/>
                  </a:endParaRPr>
                </a:p>
              </p:txBody>
            </p:sp>
            <p:sp>
              <p:nvSpPr>
                <p:cNvPr id="84" name="Elipse 83">
                  <a:extLst>
                    <a:ext uri="{FF2B5EF4-FFF2-40B4-BE49-F238E27FC236}">
                      <a16:creationId xmlns:a16="http://schemas.microsoft.com/office/drawing/2014/main" id="{2C31CAC9-6E75-4BFE-ACA3-CA7E6BC2BED9}"/>
                    </a:ext>
                  </a:extLst>
                </p:cNvPr>
                <p:cNvSpPr/>
                <p:nvPr/>
              </p:nvSpPr>
              <p:spPr>
                <a:xfrm>
                  <a:off x="4767187" y="858283"/>
                  <a:ext cx="504977" cy="504977"/>
                </a:xfrm>
                <a:prstGeom prst="ellipse">
                  <a:avLst/>
                </a:prstGeom>
                <a:solidFill>
                  <a:srgbClr val="342956"/>
                </a:solidFill>
                <a:ln w="25400" cap="flat" cmpd="sng" algn="ctr">
                  <a:solidFill>
                    <a:srgbClr val="FFFFFF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s-CO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ncizar Sans"/>
                    <a:ea typeface="+mn-ea"/>
                    <a:cs typeface="+mn-cs"/>
                    <a:sym typeface="Arial"/>
                  </a:endParaRPr>
                </a:p>
              </p:txBody>
            </p:sp>
          </p:grpSp>
          <p:sp>
            <p:nvSpPr>
              <p:cNvPr id="82" name="Elipse 81">
                <a:extLst>
                  <a:ext uri="{FF2B5EF4-FFF2-40B4-BE49-F238E27FC236}">
                    <a16:creationId xmlns:a16="http://schemas.microsoft.com/office/drawing/2014/main" id="{994AE8DE-841F-4A6C-9351-7B31FAE225F5}"/>
                  </a:ext>
                </a:extLst>
              </p:cNvPr>
              <p:cNvSpPr/>
              <p:nvPr/>
            </p:nvSpPr>
            <p:spPr>
              <a:xfrm rot="10800000">
                <a:off x="10452241" y="5820079"/>
                <a:ext cx="293080" cy="293080"/>
              </a:xfrm>
              <a:prstGeom prst="ellipse">
                <a:avLst/>
              </a:prstGeom>
              <a:solidFill>
                <a:srgbClr val="FFFFFF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s-CO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ncizar Sans"/>
                  <a:ea typeface="+mn-ea"/>
                  <a:cs typeface="+mn-cs"/>
                  <a:sym typeface="Arial"/>
                </a:endParaRPr>
              </a:p>
            </p:txBody>
          </p:sp>
        </p:grpSp>
        <p:grpSp>
          <p:nvGrpSpPr>
            <p:cNvPr id="77" name="Grupo 76">
              <a:extLst>
                <a:ext uri="{FF2B5EF4-FFF2-40B4-BE49-F238E27FC236}">
                  <a16:creationId xmlns:a16="http://schemas.microsoft.com/office/drawing/2014/main" id="{66A17A17-B9F9-4029-850D-911D8C3E5A1B}"/>
                </a:ext>
              </a:extLst>
            </p:cNvPr>
            <p:cNvGrpSpPr/>
            <p:nvPr/>
          </p:nvGrpSpPr>
          <p:grpSpPr>
            <a:xfrm rot="10800000">
              <a:off x="10542878" y="6254340"/>
              <a:ext cx="331754" cy="331754"/>
              <a:chOff x="4690986" y="782083"/>
              <a:chExt cx="657377" cy="657377"/>
            </a:xfrm>
          </p:grpSpPr>
          <p:sp>
            <p:nvSpPr>
              <p:cNvPr id="79" name="Elipse 78">
                <a:extLst>
                  <a:ext uri="{FF2B5EF4-FFF2-40B4-BE49-F238E27FC236}">
                    <a16:creationId xmlns:a16="http://schemas.microsoft.com/office/drawing/2014/main" id="{D18367B4-9DD2-4416-A42D-ED307C3C6276}"/>
                  </a:ext>
                </a:extLst>
              </p:cNvPr>
              <p:cNvSpPr/>
              <p:nvPr/>
            </p:nvSpPr>
            <p:spPr>
              <a:xfrm>
                <a:off x="4690986" y="782083"/>
                <a:ext cx="657377" cy="657377"/>
              </a:xfrm>
              <a:prstGeom prst="ellipse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342956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s-CO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ncizar Sans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80" name="Elipse 79">
                <a:extLst>
                  <a:ext uri="{FF2B5EF4-FFF2-40B4-BE49-F238E27FC236}">
                    <a16:creationId xmlns:a16="http://schemas.microsoft.com/office/drawing/2014/main" id="{F894EEAD-F824-45E1-8645-79001EA0AD0D}"/>
                  </a:ext>
                </a:extLst>
              </p:cNvPr>
              <p:cNvSpPr/>
              <p:nvPr/>
            </p:nvSpPr>
            <p:spPr>
              <a:xfrm>
                <a:off x="4767185" y="860880"/>
                <a:ext cx="504976" cy="504976"/>
              </a:xfrm>
              <a:prstGeom prst="ellipse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342956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s-CO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ncizar Sans"/>
                  <a:ea typeface="+mn-ea"/>
                  <a:cs typeface="+mn-cs"/>
                  <a:sym typeface="Arial"/>
                </a:endParaRPr>
              </a:p>
            </p:txBody>
          </p:sp>
        </p:grpSp>
        <p:sp>
          <p:nvSpPr>
            <p:cNvPr id="78" name="Elipse 77">
              <a:extLst>
                <a:ext uri="{FF2B5EF4-FFF2-40B4-BE49-F238E27FC236}">
                  <a16:creationId xmlns:a16="http://schemas.microsoft.com/office/drawing/2014/main" id="{C156C48A-EDC5-4986-BCCE-954A59EF107E}"/>
                </a:ext>
              </a:extLst>
            </p:cNvPr>
            <p:cNvSpPr/>
            <p:nvPr/>
          </p:nvSpPr>
          <p:spPr>
            <a:xfrm rot="10800000">
              <a:off x="10941438" y="6254340"/>
              <a:ext cx="331754" cy="331754"/>
            </a:xfrm>
            <a:prstGeom prst="ellipse">
              <a:avLst/>
            </a:prstGeom>
            <a:solidFill>
              <a:srgbClr val="F7AC3B"/>
            </a:solidFill>
            <a:ln w="25400" cap="flat" cmpd="sng" algn="ctr">
              <a:solidFill>
                <a:srgbClr val="342956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s-CO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ncizar Sans"/>
                <a:ea typeface="+mn-ea"/>
                <a:cs typeface="+mn-cs"/>
                <a:sym typeface="Arial"/>
              </a:endParaRPr>
            </a:p>
          </p:txBody>
        </p:sp>
      </p:grpSp>
      <p:grpSp>
        <p:nvGrpSpPr>
          <p:cNvPr id="85" name="Grupo 84">
            <a:extLst>
              <a:ext uri="{FF2B5EF4-FFF2-40B4-BE49-F238E27FC236}">
                <a16:creationId xmlns:a16="http://schemas.microsoft.com/office/drawing/2014/main" id="{0E2F7529-13C2-4541-8B29-48A521D32725}"/>
              </a:ext>
            </a:extLst>
          </p:cNvPr>
          <p:cNvGrpSpPr/>
          <p:nvPr userDrawn="1"/>
        </p:nvGrpSpPr>
        <p:grpSpPr>
          <a:xfrm rot="16200000">
            <a:off x="10868093" y="5933555"/>
            <a:ext cx="1511929" cy="336961"/>
            <a:chOff x="10316749" y="6254340"/>
            <a:chExt cx="1511929" cy="336961"/>
          </a:xfrm>
        </p:grpSpPr>
        <p:cxnSp>
          <p:nvCxnSpPr>
            <p:cNvPr id="86" name="Conector recto 85">
              <a:extLst>
                <a:ext uri="{FF2B5EF4-FFF2-40B4-BE49-F238E27FC236}">
                  <a16:creationId xmlns:a16="http://schemas.microsoft.com/office/drawing/2014/main" id="{1FEF5613-2697-4E1C-AB0F-387BD4DE0C42}"/>
                </a:ext>
              </a:extLst>
            </p:cNvPr>
            <p:cNvCxnSpPr/>
            <p:nvPr/>
          </p:nvCxnSpPr>
          <p:spPr>
            <a:xfrm>
              <a:off x="10316749" y="6418907"/>
              <a:ext cx="1511929" cy="0"/>
            </a:xfrm>
            <a:prstGeom prst="line">
              <a:avLst/>
            </a:prstGeom>
            <a:noFill/>
            <a:ln w="28575" cap="flat" cmpd="sng" algn="ctr">
              <a:solidFill>
                <a:srgbClr val="342956"/>
              </a:solidFill>
              <a:prstDash val="solid"/>
            </a:ln>
            <a:effectLst/>
          </p:spPr>
        </p:cxnSp>
        <p:grpSp>
          <p:nvGrpSpPr>
            <p:cNvPr id="87" name="Grupo 86">
              <a:extLst>
                <a:ext uri="{FF2B5EF4-FFF2-40B4-BE49-F238E27FC236}">
                  <a16:creationId xmlns:a16="http://schemas.microsoft.com/office/drawing/2014/main" id="{AA47813B-7FD8-40EE-8804-FEF008B07B79}"/>
                </a:ext>
              </a:extLst>
            </p:cNvPr>
            <p:cNvGrpSpPr/>
            <p:nvPr/>
          </p:nvGrpSpPr>
          <p:grpSpPr>
            <a:xfrm>
              <a:off x="11339998" y="6259547"/>
              <a:ext cx="331754" cy="331754"/>
              <a:chOff x="10263929" y="5640421"/>
              <a:chExt cx="657377" cy="657377"/>
            </a:xfrm>
          </p:grpSpPr>
          <p:grpSp>
            <p:nvGrpSpPr>
              <p:cNvPr id="92" name="Grupo 91">
                <a:extLst>
                  <a:ext uri="{FF2B5EF4-FFF2-40B4-BE49-F238E27FC236}">
                    <a16:creationId xmlns:a16="http://schemas.microsoft.com/office/drawing/2014/main" id="{B7DAFB04-DC84-4A3E-BC6A-EA299C87E462}"/>
                  </a:ext>
                </a:extLst>
              </p:cNvPr>
              <p:cNvGrpSpPr/>
              <p:nvPr/>
            </p:nvGrpSpPr>
            <p:grpSpPr>
              <a:xfrm rot="10800000">
                <a:off x="10263929" y="5640421"/>
                <a:ext cx="657377" cy="657377"/>
                <a:chOff x="4690986" y="782083"/>
                <a:chExt cx="657377" cy="657377"/>
              </a:xfrm>
            </p:grpSpPr>
            <p:sp>
              <p:nvSpPr>
                <p:cNvPr id="94" name="Elipse 93">
                  <a:extLst>
                    <a:ext uri="{FF2B5EF4-FFF2-40B4-BE49-F238E27FC236}">
                      <a16:creationId xmlns:a16="http://schemas.microsoft.com/office/drawing/2014/main" id="{57C5EC0A-1CF6-48BE-AF1C-D926AB166B64}"/>
                    </a:ext>
                  </a:extLst>
                </p:cNvPr>
                <p:cNvSpPr/>
                <p:nvPr/>
              </p:nvSpPr>
              <p:spPr>
                <a:xfrm>
                  <a:off x="4690986" y="782083"/>
                  <a:ext cx="657377" cy="657377"/>
                </a:xfrm>
                <a:prstGeom prst="ellipse">
                  <a:avLst/>
                </a:prstGeom>
                <a:solidFill>
                  <a:srgbClr val="FFFFFF"/>
                </a:solidFill>
                <a:ln w="25400" cap="flat" cmpd="sng" algn="ctr">
                  <a:solidFill>
                    <a:srgbClr val="342956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s-CO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ncizar Sans"/>
                    <a:ea typeface="+mn-ea"/>
                    <a:cs typeface="+mn-cs"/>
                    <a:sym typeface="Arial"/>
                  </a:endParaRPr>
                </a:p>
              </p:txBody>
            </p:sp>
            <p:sp>
              <p:nvSpPr>
                <p:cNvPr id="95" name="Elipse 94">
                  <a:extLst>
                    <a:ext uri="{FF2B5EF4-FFF2-40B4-BE49-F238E27FC236}">
                      <a16:creationId xmlns:a16="http://schemas.microsoft.com/office/drawing/2014/main" id="{8D875C92-9FFE-4C4D-99D1-CAB6C5821D2C}"/>
                    </a:ext>
                  </a:extLst>
                </p:cNvPr>
                <p:cNvSpPr/>
                <p:nvPr/>
              </p:nvSpPr>
              <p:spPr>
                <a:xfrm>
                  <a:off x="4767187" y="858283"/>
                  <a:ext cx="504977" cy="504977"/>
                </a:xfrm>
                <a:prstGeom prst="ellipse">
                  <a:avLst/>
                </a:prstGeom>
                <a:solidFill>
                  <a:srgbClr val="342956"/>
                </a:solidFill>
                <a:ln w="25400" cap="flat" cmpd="sng" algn="ctr">
                  <a:solidFill>
                    <a:srgbClr val="FFFFFF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s-CO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ncizar Sans"/>
                    <a:ea typeface="+mn-ea"/>
                    <a:cs typeface="+mn-cs"/>
                    <a:sym typeface="Arial"/>
                  </a:endParaRPr>
                </a:p>
              </p:txBody>
            </p:sp>
          </p:grpSp>
          <p:sp>
            <p:nvSpPr>
              <p:cNvPr id="93" name="Elipse 92">
                <a:extLst>
                  <a:ext uri="{FF2B5EF4-FFF2-40B4-BE49-F238E27FC236}">
                    <a16:creationId xmlns:a16="http://schemas.microsoft.com/office/drawing/2014/main" id="{7B8EC63C-8CD3-4159-898C-6029A2ACF610}"/>
                  </a:ext>
                </a:extLst>
              </p:cNvPr>
              <p:cNvSpPr/>
              <p:nvPr/>
            </p:nvSpPr>
            <p:spPr>
              <a:xfrm rot="10800000">
                <a:off x="10452241" y="5820079"/>
                <a:ext cx="293080" cy="293080"/>
              </a:xfrm>
              <a:prstGeom prst="ellipse">
                <a:avLst/>
              </a:prstGeom>
              <a:solidFill>
                <a:srgbClr val="FFFFFF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s-CO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ncizar Sans"/>
                  <a:ea typeface="+mn-ea"/>
                  <a:cs typeface="+mn-cs"/>
                  <a:sym typeface="Arial"/>
                </a:endParaRPr>
              </a:p>
            </p:txBody>
          </p:sp>
        </p:grpSp>
        <p:grpSp>
          <p:nvGrpSpPr>
            <p:cNvPr id="88" name="Grupo 87">
              <a:extLst>
                <a:ext uri="{FF2B5EF4-FFF2-40B4-BE49-F238E27FC236}">
                  <a16:creationId xmlns:a16="http://schemas.microsoft.com/office/drawing/2014/main" id="{EEBCAE44-7860-4710-8023-442CD286ACC2}"/>
                </a:ext>
              </a:extLst>
            </p:cNvPr>
            <p:cNvGrpSpPr/>
            <p:nvPr/>
          </p:nvGrpSpPr>
          <p:grpSpPr>
            <a:xfrm rot="10800000">
              <a:off x="10542878" y="6254340"/>
              <a:ext cx="331754" cy="331754"/>
              <a:chOff x="4690986" y="782083"/>
              <a:chExt cx="657377" cy="657377"/>
            </a:xfrm>
          </p:grpSpPr>
          <p:sp>
            <p:nvSpPr>
              <p:cNvPr id="90" name="Elipse 89">
                <a:extLst>
                  <a:ext uri="{FF2B5EF4-FFF2-40B4-BE49-F238E27FC236}">
                    <a16:creationId xmlns:a16="http://schemas.microsoft.com/office/drawing/2014/main" id="{11F4215E-48B9-4C34-90EB-064F6E67654E}"/>
                  </a:ext>
                </a:extLst>
              </p:cNvPr>
              <p:cNvSpPr/>
              <p:nvPr/>
            </p:nvSpPr>
            <p:spPr>
              <a:xfrm>
                <a:off x="4690986" y="782083"/>
                <a:ext cx="657377" cy="657377"/>
              </a:xfrm>
              <a:prstGeom prst="ellipse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342956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s-CO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ncizar Sans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91" name="Elipse 90">
                <a:extLst>
                  <a:ext uri="{FF2B5EF4-FFF2-40B4-BE49-F238E27FC236}">
                    <a16:creationId xmlns:a16="http://schemas.microsoft.com/office/drawing/2014/main" id="{CD65FBEC-C2E2-4BB6-BE90-A1D32AC65477}"/>
                  </a:ext>
                </a:extLst>
              </p:cNvPr>
              <p:cNvSpPr/>
              <p:nvPr/>
            </p:nvSpPr>
            <p:spPr>
              <a:xfrm>
                <a:off x="4767185" y="860880"/>
                <a:ext cx="504976" cy="504976"/>
              </a:xfrm>
              <a:prstGeom prst="ellipse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342956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s-CO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ncizar Sans"/>
                  <a:ea typeface="+mn-ea"/>
                  <a:cs typeface="+mn-cs"/>
                  <a:sym typeface="Arial"/>
                </a:endParaRPr>
              </a:p>
            </p:txBody>
          </p:sp>
        </p:grpSp>
        <p:sp>
          <p:nvSpPr>
            <p:cNvPr id="89" name="Elipse 88">
              <a:extLst>
                <a:ext uri="{FF2B5EF4-FFF2-40B4-BE49-F238E27FC236}">
                  <a16:creationId xmlns:a16="http://schemas.microsoft.com/office/drawing/2014/main" id="{CC503D3F-55F3-4D9E-967B-E5ADD0D42DE8}"/>
                </a:ext>
              </a:extLst>
            </p:cNvPr>
            <p:cNvSpPr/>
            <p:nvPr/>
          </p:nvSpPr>
          <p:spPr>
            <a:xfrm rot="10800000">
              <a:off x="10941438" y="6254340"/>
              <a:ext cx="331754" cy="331754"/>
            </a:xfrm>
            <a:prstGeom prst="ellipse">
              <a:avLst/>
            </a:prstGeom>
            <a:solidFill>
              <a:srgbClr val="F7AC3B"/>
            </a:solidFill>
            <a:ln w="25400" cap="flat" cmpd="sng" algn="ctr">
              <a:solidFill>
                <a:srgbClr val="342956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s-CO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ncizar Sans"/>
                <a:ea typeface="+mn-ea"/>
                <a:cs typeface="+mn-cs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6084292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redit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80;p1">
            <a:extLst>
              <a:ext uri="{FF2B5EF4-FFF2-40B4-BE49-F238E27FC236}">
                <a16:creationId xmlns:a16="http://schemas.microsoft.com/office/drawing/2014/main" id="{151B2D01-EB14-450E-BB7C-CAB0AA8B30EE}"/>
              </a:ext>
            </a:extLst>
          </p:cNvPr>
          <p:cNvSpPr/>
          <p:nvPr userDrawn="1"/>
        </p:nvSpPr>
        <p:spPr>
          <a:xfrm flipH="1">
            <a:off x="597275" y="783897"/>
            <a:ext cx="1309913" cy="0"/>
          </a:xfrm>
          <a:custGeom>
            <a:avLst/>
            <a:gdLst/>
            <a:ahLst/>
            <a:cxnLst/>
            <a:rect l="l" t="t" r="r" b="b"/>
            <a:pathLst>
              <a:path w="1259840" h="120000" extrusionOk="0">
                <a:moveTo>
                  <a:pt x="1259331" y="0"/>
                </a:moveTo>
                <a:lnTo>
                  <a:pt x="0" y="0"/>
                </a:lnTo>
              </a:path>
            </a:pathLst>
          </a:cu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u="sng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" name="Google Shape;81;p1">
            <a:extLst>
              <a:ext uri="{FF2B5EF4-FFF2-40B4-BE49-F238E27FC236}">
                <a16:creationId xmlns:a16="http://schemas.microsoft.com/office/drawing/2014/main" id="{6B042C97-CD1E-40E1-AD05-10AA39CED9ED}"/>
              </a:ext>
            </a:extLst>
          </p:cNvPr>
          <p:cNvSpPr/>
          <p:nvPr userDrawn="1"/>
        </p:nvSpPr>
        <p:spPr>
          <a:xfrm flipH="1">
            <a:off x="803857" y="600280"/>
            <a:ext cx="0" cy="1208405"/>
          </a:xfrm>
          <a:custGeom>
            <a:avLst/>
            <a:gdLst/>
            <a:ahLst/>
            <a:cxnLst/>
            <a:rect l="l" t="t" r="r" b="b"/>
            <a:pathLst>
              <a:path w="120000" h="1208405" extrusionOk="0">
                <a:moveTo>
                  <a:pt x="0" y="0"/>
                </a:moveTo>
                <a:lnTo>
                  <a:pt x="0" y="1208252"/>
                </a:lnTo>
              </a:path>
            </a:pathLst>
          </a:cu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u="sng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7" name="Imagen 46">
            <a:extLst>
              <a:ext uri="{FF2B5EF4-FFF2-40B4-BE49-F238E27FC236}">
                <a16:creationId xmlns:a16="http://schemas.microsoft.com/office/drawing/2014/main" id="{9C593A95-2581-45B0-A8AA-A75A010ECA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270472" y="5625063"/>
            <a:ext cx="3812772" cy="687729"/>
          </a:xfrm>
          <a:prstGeom prst="rect">
            <a:avLst/>
          </a:prstGeom>
        </p:spPr>
      </p:pic>
      <p:sp>
        <p:nvSpPr>
          <p:cNvPr id="48" name="AutoShape 4" descr="Ten Types of Computer Networks: An Easy A-Z Guide - Thrive">
            <a:extLst>
              <a:ext uri="{FF2B5EF4-FFF2-40B4-BE49-F238E27FC236}">
                <a16:creationId xmlns:a16="http://schemas.microsoft.com/office/drawing/2014/main" id="{B1B315FA-6050-4242-AD02-11CE8D18551B}"/>
              </a:ext>
            </a:extLst>
          </p:cNvPr>
          <p:cNvSpPr>
            <a:spLocks noChangeAspect="1" noChangeArrowheads="1"/>
          </p:cNvSpPr>
          <p:nvPr userDrawn="1"/>
        </p:nvSpPr>
        <p:spPr bwMode="auto">
          <a:xfrm>
            <a:off x="5943600" y="3512456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grpSp>
        <p:nvGrpSpPr>
          <p:cNvPr id="49" name="Grupo 48">
            <a:extLst>
              <a:ext uri="{FF2B5EF4-FFF2-40B4-BE49-F238E27FC236}">
                <a16:creationId xmlns:a16="http://schemas.microsoft.com/office/drawing/2014/main" id="{516DCB30-AD6A-40B0-9085-7754AFC2E4A0}"/>
              </a:ext>
            </a:extLst>
          </p:cNvPr>
          <p:cNvGrpSpPr/>
          <p:nvPr userDrawn="1"/>
        </p:nvGrpSpPr>
        <p:grpSpPr>
          <a:xfrm>
            <a:off x="8397263" y="5067559"/>
            <a:ext cx="3066598" cy="1511929"/>
            <a:chOff x="5083243" y="5067559"/>
            <a:chExt cx="3066598" cy="1511929"/>
          </a:xfrm>
        </p:grpSpPr>
        <p:sp>
          <p:nvSpPr>
            <p:cNvPr id="50" name="Google Shape;77;p1">
              <a:extLst>
                <a:ext uri="{FF2B5EF4-FFF2-40B4-BE49-F238E27FC236}">
                  <a16:creationId xmlns:a16="http://schemas.microsoft.com/office/drawing/2014/main" id="{38EDCA28-E7B4-49CA-90A1-A8750DA22633}"/>
                </a:ext>
              </a:extLst>
            </p:cNvPr>
            <p:cNvSpPr/>
            <p:nvPr/>
          </p:nvSpPr>
          <p:spPr>
            <a:xfrm flipH="1">
              <a:off x="5083243" y="6196181"/>
              <a:ext cx="3064167" cy="0"/>
            </a:xfrm>
            <a:custGeom>
              <a:avLst/>
              <a:gdLst/>
              <a:ahLst/>
              <a:cxnLst/>
              <a:rect l="l" t="t" r="r" b="b"/>
              <a:pathLst>
                <a:path w="2947034" h="120000" extrusionOk="0">
                  <a:moveTo>
                    <a:pt x="2946793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1" name="Grupo 50">
              <a:extLst>
                <a:ext uri="{FF2B5EF4-FFF2-40B4-BE49-F238E27FC236}">
                  <a16:creationId xmlns:a16="http://schemas.microsoft.com/office/drawing/2014/main" id="{8DCB349E-CA4C-4C41-9CFD-45045D37F9D0}"/>
                </a:ext>
              </a:extLst>
            </p:cNvPr>
            <p:cNvGrpSpPr/>
            <p:nvPr/>
          </p:nvGrpSpPr>
          <p:grpSpPr>
            <a:xfrm rot="17331749">
              <a:off x="7225396" y="5655043"/>
              <a:ext cx="1511929" cy="336961"/>
              <a:chOff x="10316749" y="6254340"/>
              <a:chExt cx="1511929" cy="336961"/>
            </a:xfrm>
          </p:grpSpPr>
          <p:cxnSp>
            <p:nvCxnSpPr>
              <p:cNvPr id="52" name="Conector recto 51">
                <a:extLst>
                  <a:ext uri="{FF2B5EF4-FFF2-40B4-BE49-F238E27FC236}">
                    <a16:creationId xmlns:a16="http://schemas.microsoft.com/office/drawing/2014/main" id="{2938C231-ADDE-4AC4-AEDF-7620C23D64BF}"/>
                  </a:ext>
                </a:extLst>
              </p:cNvPr>
              <p:cNvCxnSpPr/>
              <p:nvPr/>
            </p:nvCxnSpPr>
            <p:spPr>
              <a:xfrm>
                <a:off x="10316749" y="6418907"/>
                <a:ext cx="1511929" cy="0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3" name="Grupo 52">
                <a:extLst>
                  <a:ext uri="{FF2B5EF4-FFF2-40B4-BE49-F238E27FC236}">
                    <a16:creationId xmlns:a16="http://schemas.microsoft.com/office/drawing/2014/main" id="{D1F728BE-69A6-487F-BB43-7C0AD1E9DEC7}"/>
                  </a:ext>
                </a:extLst>
              </p:cNvPr>
              <p:cNvGrpSpPr/>
              <p:nvPr/>
            </p:nvGrpSpPr>
            <p:grpSpPr>
              <a:xfrm>
                <a:off x="11339998" y="6259547"/>
                <a:ext cx="331754" cy="331754"/>
                <a:chOff x="10263929" y="5640421"/>
                <a:chExt cx="657377" cy="657377"/>
              </a:xfrm>
            </p:grpSpPr>
            <p:grpSp>
              <p:nvGrpSpPr>
                <p:cNvPr id="58" name="Grupo 57">
                  <a:extLst>
                    <a:ext uri="{FF2B5EF4-FFF2-40B4-BE49-F238E27FC236}">
                      <a16:creationId xmlns:a16="http://schemas.microsoft.com/office/drawing/2014/main" id="{3B69814C-DBE0-4F08-8E6B-4EA0BADC09B9}"/>
                    </a:ext>
                  </a:extLst>
                </p:cNvPr>
                <p:cNvGrpSpPr/>
                <p:nvPr/>
              </p:nvGrpSpPr>
              <p:grpSpPr>
                <a:xfrm rot="10800000">
                  <a:off x="10263929" y="5640421"/>
                  <a:ext cx="657377" cy="657377"/>
                  <a:chOff x="4690986" y="782083"/>
                  <a:chExt cx="657377" cy="657377"/>
                </a:xfrm>
              </p:grpSpPr>
              <p:sp>
                <p:nvSpPr>
                  <p:cNvPr id="60" name="Elipse 59">
                    <a:extLst>
                      <a:ext uri="{FF2B5EF4-FFF2-40B4-BE49-F238E27FC236}">
                        <a16:creationId xmlns:a16="http://schemas.microsoft.com/office/drawing/2014/main" id="{17719727-95BA-4AA2-9A2A-6F283D5BCE60}"/>
                      </a:ext>
                    </a:extLst>
                  </p:cNvPr>
                  <p:cNvSpPr/>
                  <p:nvPr/>
                </p:nvSpPr>
                <p:spPr>
                  <a:xfrm>
                    <a:off x="4690986" y="782083"/>
                    <a:ext cx="657377" cy="657377"/>
                  </a:xfrm>
                  <a:prstGeom prst="ellipse">
                    <a:avLst/>
                  </a:prstGeom>
                  <a:solidFill>
                    <a:srgbClr val="342956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CO" dirty="0"/>
                  </a:p>
                </p:txBody>
              </p:sp>
              <p:sp>
                <p:nvSpPr>
                  <p:cNvPr id="61" name="Elipse 60">
                    <a:extLst>
                      <a:ext uri="{FF2B5EF4-FFF2-40B4-BE49-F238E27FC236}">
                        <a16:creationId xmlns:a16="http://schemas.microsoft.com/office/drawing/2014/main" id="{38CB6609-F482-4F44-8938-54315469A7B4}"/>
                      </a:ext>
                    </a:extLst>
                  </p:cNvPr>
                  <p:cNvSpPr/>
                  <p:nvPr/>
                </p:nvSpPr>
                <p:spPr>
                  <a:xfrm>
                    <a:off x="4767187" y="858283"/>
                    <a:ext cx="504977" cy="504977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CO" dirty="0"/>
                  </a:p>
                </p:txBody>
              </p:sp>
            </p:grpSp>
            <p:sp>
              <p:nvSpPr>
                <p:cNvPr id="59" name="Elipse 58">
                  <a:extLst>
                    <a:ext uri="{FF2B5EF4-FFF2-40B4-BE49-F238E27FC236}">
                      <a16:creationId xmlns:a16="http://schemas.microsoft.com/office/drawing/2014/main" id="{AB36705C-8CCC-479F-ABC4-B07AF97C4CDB}"/>
                    </a:ext>
                  </a:extLst>
                </p:cNvPr>
                <p:cNvSpPr/>
                <p:nvPr/>
              </p:nvSpPr>
              <p:spPr>
                <a:xfrm rot="10800000">
                  <a:off x="10452241" y="5820079"/>
                  <a:ext cx="293080" cy="293080"/>
                </a:xfrm>
                <a:prstGeom prst="ellipse">
                  <a:avLst/>
                </a:prstGeom>
                <a:solidFill>
                  <a:srgbClr val="34295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CO" dirty="0"/>
                </a:p>
              </p:txBody>
            </p:sp>
          </p:grpSp>
          <p:grpSp>
            <p:nvGrpSpPr>
              <p:cNvPr id="54" name="Grupo 53">
                <a:extLst>
                  <a:ext uri="{FF2B5EF4-FFF2-40B4-BE49-F238E27FC236}">
                    <a16:creationId xmlns:a16="http://schemas.microsoft.com/office/drawing/2014/main" id="{86044D9A-18D2-4BE0-8182-8CD19F77D8F7}"/>
                  </a:ext>
                </a:extLst>
              </p:cNvPr>
              <p:cNvGrpSpPr/>
              <p:nvPr/>
            </p:nvGrpSpPr>
            <p:grpSpPr>
              <a:xfrm rot="10800000">
                <a:off x="10542878" y="6254340"/>
                <a:ext cx="331754" cy="331754"/>
                <a:chOff x="4690986" y="782083"/>
                <a:chExt cx="657377" cy="657377"/>
              </a:xfrm>
            </p:grpSpPr>
            <p:sp>
              <p:nvSpPr>
                <p:cNvPr id="56" name="Elipse 55">
                  <a:extLst>
                    <a:ext uri="{FF2B5EF4-FFF2-40B4-BE49-F238E27FC236}">
                      <a16:creationId xmlns:a16="http://schemas.microsoft.com/office/drawing/2014/main" id="{FC4CC247-F0A1-472C-A345-BB27347FFD85}"/>
                    </a:ext>
                  </a:extLst>
                </p:cNvPr>
                <p:cNvSpPr/>
                <p:nvPr/>
              </p:nvSpPr>
              <p:spPr>
                <a:xfrm>
                  <a:off x="4690986" y="782083"/>
                  <a:ext cx="657377" cy="657377"/>
                </a:xfrm>
                <a:prstGeom prst="ellipse">
                  <a:avLst/>
                </a:prstGeom>
                <a:solidFill>
                  <a:srgbClr val="342956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CO" dirty="0"/>
                </a:p>
              </p:txBody>
            </p:sp>
            <p:sp>
              <p:nvSpPr>
                <p:cNvPr id="57" name="Elipse 56">
                  <a:extLst>
                    <a:ext uri="{FF2B5EF4-FFF2-40B4-BE49-F238E27FC236}">
                      <a16:creationId xmlns:a16="http://schemas.microsoft.com/office/drawing/2014/main" id="{C1458307-78F0-4D56-B158-C777310A0C99}"/>
                    </a:ext>
                  </a:extLst>
                </p:cNvPr>
                <p:cNvSpPr/>
                <p:nvPr/>
              </p:nvSpPr>
              <p:spPr>
                <a:xfrm>
                  <a:off x="4767187" y="858283"/>
                  <a:ext cx="504977" cy="504977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CO" dirty="0"/>
                </a:p>
              </p:txBody>
            </p:sp>
          </p:grpSp>
          <p:sp>
            <p:nvSpPr>
              <p:cNvPr id="55" name="Elipse 54">
                <a:extLst>
                  <a:ext uri="{FF2B5EF4-FFF2-40B4-BE49-F238E27FC236}">
                    <a16:creationId xmlns:a16="http://schemas.microsoft.com/office/drawing/2014/main" id="{502C3890-9BB9-4A3E-BA9E-BBF090245F12}"/>
                  </a:ext>
                </a:extLst>
              </p:cNvPr>
              <p:cNvSpPr/>
              <p:nvPr/>
            </p:nvSpPr>
            <p:spPr>
              <a:xfrm rot="10800000">
                <a:off x="10941438" y="6254340"/>
                <a:ext cx="331754" cy="331754"/>
              </a:xfrm>
              <a:prstGeom prst="ellipse">
                <a:avLst/>
              </a:prstGeom>
              <a:solidFill>
                <a:srgbClr val="F7AC3B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dirty="0"/>
              </a:p>
            </p:txBody>
          </p:sp>
        </p:grpSp>
      </p:grpSp>
      <p:grpSp>
        <p:nvGrpSpPr>
          <p:cNvPr id="62" name="Grupo 61">
            <a:extLst>
              <a:ext uri="{FF2B5EF4-FFF2-40B4-BE49-F238E27FC236}">
                <a16:creationId xmlns:a16="http://schemas.microsoft.com/office/drawing/2014/main" id="{60A2F3BD-CB12-4495-85F2-A6EDA4D08767}"/>
              </a:ext>
            </a:extLst>
          </p:cNvPr>
          <p:cNvGrpSpPr/>
          <p:nvPr userDrawn="1"/>
        </p:nvGrpSpPr>
        <p:grpSpPr>
          <a:xfrm>
            <a:off x="9211956" y="448517"/>
            <a:ext cx="2343187" cy="1511929"/>
            <a:chOff x="7660760" y="448517"/>
            <a:chExt cx="2343187" cy="1511929"/>
          </a:xfrm>
        </p:grpSpPr>
        <p:sp>
          <p:nvSpPr>
            <p:cNvPr id="63" name="Google Shape;79;p1">
              <a:extLst>
                <a:ext uri="{FF2B5EF4-FFF2-40B4-BE49-F238E27FC236}">
                  <a16:creationId xmlns:a16="http://schemas.microsoft.com/office/drawing/2014/main" id="{71D715B2-1CF3-43AC-AD7A-B1B165E84FC4}"/>
                </a:ext>
              </a:extLst>
            </p:cNvPr>
            <p:cNvSpPr/>
            <p:nvPr/>
          </p:nvSpPr>
          <p:spPr>
            <a:xfrm flipH="1">
              <a:off x="7660760" y="787589"/>
              <a:ext cx="2343187" cy="0"/>
            </a:xfrm>
            <a:custGeom>
              <a:avLst/>
              <a:gdLst/>
              <a:ahLst/>
              <a:cxnLst/>
              <a:rect l="l" t="t" r="r" b="b"/>
              <a:pathLst>
                <a:path w="2253615" h="120000" extrusionOk="0">
                  <a:moveTo>
                    <a:pt x="0" y="0"/>
                  </a:moveTo>
                  <a:lnTo>
                    <a:pt x="2253361" y="0"/>
                  </a:lnTo>
                </a:path>
              </a:pathLst>
            </a:cu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4" name="Grupo 63">
              <a:extLst>
                <a:ext uri="{FF2B5EF4-FFF2-40B4-BE49-F238E27FC236}">
                  <a16:creationId xmlns:a16="http://schemas.microsoft.com/office/drawing/2014/main" id="{95759D35-C75B-40A8-93E9-C827E06D59F3}"/>
                </a:ext>
              </a:extLst>
            </p:cNvPr>
            <p:cNvGrpSpPr/>
            <p:nvPr/>
          </p:nvGrpSpPr>
          <p:grpSpPr>
            <a:xfrm rot="17331749">
              <a:off x="8076387" y="1036001"/>
              <a:ext cx="1511929" cy="336961"/>
              <a:chOff x="10316749" y="6254340"/>
              <a:chExt cx="1511929" cy="336961"/>
            </a:xfrm>
          </p:grpSpPr>
          <p:cxnSp>
            <p:nvCxnSpPr>
              <p:cNvPr id="65" name="Conector recto 64">
                <a:extLst>
                  <a:ext uri="{FF2B5EF4-FFF2-40B4-BE49-F238E27FC236}">
                    <a16:creationId xmlns:a16="http://schemas.microsoft.com/office/drawing/2014/main" id="{6F526B1E-B754-457B-8F8E-181C2043BCC5}"/>
                  </a:ext>
                </a:extLst>
              </p:cNvPr>
              <p:cNvCxnSpPr/>
              <p:nvPr/>
            </p:nvCxnSpPr>
            <p:spPr>
              <a:xfrm>
                <a:off x="10316749" y="6418907"/>
                <a:ext cx="1511929" cy="0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6" name="Grupo 65">
                <a:extLst>
                  <a:ext uri="{FF2B5EF4-FFF2-40B4-BE49-F238E27FC236}">
                    <a16:creationId xmlns:a16="http://schemas.microsoft.com/office/drawing/2014/main" id="{B6D0B1B1-EFF7-44C7-9BD1-EFE952E48B88}"/>
                  </a:ext>
                </a:extLst>
              </p:cNvPr>
              <p:cNvGrpSpPr/>
              <p:nvPr/>
            </p:nvGrpSpPr>
            <p:grpSpPr>
              <a:xfrm>
                <a:off x="11339998" y="6259547"/>
                <a:ext cx="331754" cy="331754"/>
                <a:chOff x="10263929" y="5640421"/>
                <a:chExt cx="657377" cy="657377"/>
              </a:xfrm>
            </p:grpSpPr>
            <p:grpSp>
              <p:nvGrpSpPr>
                <p:cNvPr id="71" name="Grupo 70">
                  <a:extLst>
                    <a:ext uri="{FF2B5EF4-FFF2-40B4-BE49-F238E27FC236}">
                      <a16:creationId xmlns:a16="http://schemas.microsoft.com/office/drawing/2014/main" id="{3C54BDB9-6F9D-471D-9A95-064C94DE8E2E}"/>
                    </a:ext>
                  </a:extLst>
                </p:cNvPr>
                <p:cNvGrpSpPr/>
                <p:nvPr/>
              </p:nvGrpSpPr>
              <p:grpSpPr>
                <a:xfrm rot="10800000">
                  <a:off x="10263929" y="5640421"/>
                  <a:ext cx="657377" cy="657377"/>
                  <a:chOff x="4690986" y="782083"/>
                  <a:chExt cx="657377" cy="657377"/>
                </a:xfrm>
              </p:grpSpPr>
              <p:sp>
                <p:nvSpPr>
                  <p:cNvPr id="73" name="Elipse 72">
                    <a:extLst>
                      <a:ext uri="{FF2B5EF4-FFF2-40B4-BE49-F238E27FC236}">
                        <a16:creationId xmlns:a16="http://schemas.microsoft.com/office/drawing/2014/main" id="{E7681109-DE5B-41F3-A675-F743C0E8F3A3}"/>
                      </a:ext>
                    </a:extLst>
                  </p:cNvPr>
                  <p:cNvSpPr/>
                  <p:nvPr/>
                </p:nvSpPr>
                <p:spPr>
                  <a:xfrm>
                    <a:off x="4690986" y="782083"/>
                    <a:ext cx="657377" cy="657377"/>
                  </a:xfrm>
                  <a:prstGeom prst="ellipse">
                    <a:avLst/>
                  </a:prstGeom>
                  <a:solidFill>
                    <a:srgbClr val="342956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CO" dirty="0"/>
                  </a:p>
                </p:txBody>
              </p:sp>
              <p:sp>
                <p:nvSpPr>
                  <p:cNvPr id="74" name="Elipse 73">
                    <a:extLst>
                      <a:ext uri="{FF2B5EF4-FFF2-40B4-BE49-F238E27FC236}">
                        <a16:creationId xmlns:a16="http://schemas.microsoft.com/office/drawing/2014/main" id="{F312B143-6BD8-44AC-BB16-5D8CDD9B3F64}"/>
                      </a:ext>
                    </a:extLst>
                  </p:cNvPr>
                  <p:cNvSpPr/>
                  <p:nvPr/>
                </p:nvSpPr>
                <p:spPr>
                  <a:xfrm>
                    <a:off x="4767187" y="858283"/>
                    <a:ext cx="504977" cy="504977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CO" dirty="0"/>
                  </a:p>
                </p:txBody>
              </p:sp>
            </p:grpSp>
            <p:sp>
              <p:nvSpPr>
                <p:cNvPr id="72" name="Elipse 71">
                  <a:extLst>
                    <a:ext uri="{FF2B5EF4-FFF2-40B4-BE49-F238E27FC236}">
                      <a16:creationId xmlns:a16="http://schemas.microsoft.com/office/drawing/2014/main" id="{F7733285-CE82-47F4-AB2A-4E5A776D8F7D}"/>
                    </a:ext>
                  </a:extLst>
                </p:cNvPr>
                <p:cNvSpPr/>
                <p:nvPr/>
              </p:nvSpPr>
              <p:spPr>
                <a:xfrm rot="10800000">
                  <a:off x="10452241" y="5820079"/>
                  <a:ext cx="293080" cy="293080"/>
                </a:xfrm>
                <a:prstGeom prst="ellipse">
                  <a:avLst/>
                </a:prstGeom>
                <a:solidFill>
                  <a:srgbClr val="34295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CO" dirty="0"/>
                </a:p>
              </p:txBody>
            </p:sp>
          </p:grpSp>
          <p:grpSp>
            <p:nvGrpSpPr>
              <p:cNvPr id="67" name="Grupo 66">
                <a:extLst>
                  <a:ext uri="{FF2B5EF4-FFF2-40B4-BE49-F238E27FC236}">
                    <a16:creationId xmlns:a16="http://schemas.microsoft.com/office/drawing/2014/main" id="{02C7216A-B25B-4E1F-A15E-589333987577}"/>
                  </a:ext>
                </a:extLst>
              </p:cNvPr>
              <p:cNvGrpSpPr/>
              <p:nvPr/>
            </p:nvGrpSpPr>
            <p:grpSpPr>
              <a:xfrm rot="10800000">
                <a:off x="10542878" y="6254340"/>
                <a:ext cx="331754" cy="331754"/>
                <a:chOff x="4690986" y="782083"/>
                <a:chExt cx="657377" cy="657377"/>
              </a:xfrm>
            </p:grpSpPr>
            <p:sp>
              <p:nvSpPr>
                <p:cNvPr id="69" name="Elipse 68">
                  <a:extLst>
                    <a:ext uri="{FF2B5EF4-FFF2-40B4-BE49-F238E27FC236}">
                      <a16:creationId xmlns:a16="http://schemas.microsoft.com/office/drawing/2014/main" id="{4F57EA74-F5C7-4A1E-ACDF-E4082FAD9E86}"/>
                    </a:ext>
                  </a:extLst>
                </p:cNvPr>
                <p:cNvSpPr/>
                <p:nvPr/>
              </p:nvSpPr>
              <p:spPr>
                <a:xfrm>
                  <a:off x="4690986" y="782083"/>
                  <a:ext cx="657377" cy="657377"/>
                </a:xfrm>
                <a:prstGeom prst="ellipse">
                  <a:avLst/>
                </a:prstGeom>
                <a:solidFill>
                  <a:srgbClr val="342956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CO" dirty="0"/>
                </a:p>
              </p:txBody>
            </p:sp>
            <p:sp>
              <p:nvSpPr>
                <p:cNvPr id="70" name="Elipse 69">
                  <a:extLst>
                    <a:ext uri="{FF2B5EF4-FFF2-40B4-BE49-F238E27FC236}">
                      <a16:creationId xmlns:a16="http://schemas.microsoft.com/office/drawing/2014/main" id="{8DCCB5CD-607C-4F08-87A4-52AEEF2B2D00}"/>
                    </a:ext>
                  </a:extLst>
                </p:cNvPr>
                <p:cNvSpPr/>
                <p:nvPr/>
              </p:nvSpPr>
              <p:spPr>
                <a:xfrm>
                  <a:off x="4767187" y="858283"/>
                  <a:ext cx="504977" cy="504977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CO" dirty="0"/>
                </a:p>
              </p:txBody>
            </p:sp>
          </p:grpSp>
          <p:sp>
            <p:nvSpPr>
              <p:cNvPr id="68" name="Elipse 67">
                <a:extLst>
                  <a:ext uri="{FF2B5EF4-FFF2-40B4-BE49-F238E27FC236}">
                    <a16:creationId xmlns:a16="http://schemas.microsoft.com/office/drawing/2014/main" id="{CB41B0DD-3E2F-45A3-8CCC-9DE1F7360D64}"/>
                  </a:ext>
                </a:extLst>
              </p:cNvPr>
              <p:cNvSpPr/>
              <p:nvPr/>
            </p:nvSpPr>
            <p:spPr>
              <a:xfrm rot="10800000">
                <a:off x="10941438" y="6254340"/>
                <a:ext cx="331754" cy="331754"/>
              </a:xfrm>
              <a:prstGeom prst="ellipse">
                <a:avLst/>
              </a:prstGeom>
              <a:solidFill>
                <a:srgbClr val="F7AC3B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dirty="0"/>
              </a:p>
            </p:txBody>
          </p:sp>
        </p:grpSp>
      </p:grpSp>
      <p:sp>
        <p:nvSpPr>
          <p:cNvPr id="75" name="Título 3">
            <a:extLst>
              <a:ext uri="{FF2B5EF4-FFF2-40B4-BE49-F238E27FC236}">
                <a16:creationId xmlns:a16="http://schemas.microsoft.com/office/drawing/2014/main" id="{76D1881F-268B-4B08-94D4-93A3171E44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70470" y="1292272"/>
            <a:ext cx="6996702" cy="553998"/>
          </a:xfrm>
          <a:prstGeom prst="rect">
            <a:avLst/>
          </a:prstGeom>
        </p:spPr>
        <p:txBody>
          <a:bodyPr/>
          <a:lstStyle>
            <a:lvl1pPr algn="l">
              <a:defRPr sz="36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s-ES" dirty="0" err="1"/>
              <a:t>Credits</a:t>
            </a:r>
            <a:endParaRPr lang="es-CO" dirty="0"/>
          </a:p>
        </p:txBody>
      </p:sp>
      <p:sp>
        <p:nvSpPr>
          <p:cNvPr id="76" name="Marcador de texto 19">
            <a:extLst>
              <a:ext uri="{FF2B5EF4-FFF2-40B4-BE49-F238E27FC236}">
                <a16:creationId xmlns:a16="http://schemas.microsoft.com/office/drawing/2014/main" id="{EDE2901B-652E-4457-877F-FE664175734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70470" y="2195583"/>
            <a:ext cx="4552950" cy="318121"/>
          </a:xfrm>
          <a:prstGeom prst="rect">
            <a:avLst/>
          </a:prstGeom>
        </p:spPr>
        <p:txBody>
          <a:bodyPr/>
          <a:lstStyle>
            <a:lvl1pPr algn="l">
              <a:defRPr sz="1800" i="1">
                <a:solidFill>
                  <a:schemeClr val="accent1"/>
                </a:solidFill>
                <a:latin typeface="Ancizar Sans Light" panose="020B0502040300000003" pitchFamily="34" charset="0"/>
              </a:defRPr>
            </a:lvl1pPr>
            <a:lvl2pPr algn="ctr">
              <a:defRPr sz="1800">
                <a:solidFill>
                  <a:schemeClr val="tx1"/>
                </a:solidFill>
                <a:latin typeface="+mn-lt"/>
              </a:defRPr>
            </a:lvl2pPr>
            <a:lvl3pPr algn="ctr">
              <a:defRPr sz="1800">
                <a:solidFill>
                  <a:schemeClr val="tx1"/>
                </a:solidFill>
                <a:latin typeface="+mn-lt"/>
              </a:defRPr>
            </a:lvl3pPr>
            <a:lvl4pPr algn="ctr">
              <a:defRPr sz="1800">
                <a:solidFill>
                  <a:schemeClr val="tx1"/>
                </a:solidFill>
                <a:latin typeface="+mn-lt"/>
              </a:defRPr>
            </a:lvl4pPr>
            <a:lvl5pPr algn="ctr">
              <a:defRPr sz="18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s-CO" dirty="0"/>
              <a:t>Role</a:t>
            </a:r>
          </a:p>
        </p:txBody>
      </p:sp>
      <p:sp>
        <p:nvSpPr>
          <p:cNvPr id="77" name="Marcador de texto 19">
            <a:extLst>
              <a:ext uri="{FF2B5EF4-FFF2-40B4-BE49-F238E27FC236}">
                <a16:creationId xmlns:a16="http://schemas.microsoft.com/office/drawing/2014/main" id="{B293DBE9-6348-4710-94BA-85EFC63811A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70470" y="2596899"/>
            <a:ext cx="4552950" cy="318121"/>
          </a:xfrm>
          <a:prstGeom prst="rect">
            <a:avLst/>
          </a:prstGeom>
        </p:spPr>
        <p:txBody>
          <a:bodyPr/>
          <a:lstStyle>
            <a:lvl1pPr algn="l">
              <a:defRPr sz="1800" b="1" i="0">
                <a:solidFill>
                  <a:schemeClr val="bg1"/>
                </a:solidFill>
                <a:latin typeface="+mn-lt"/>
              </a:defRPr>
            </a:lvl1pPr>
            <a:lvl2pPr algn="ctr">
              <a:defRPr sz="1800">
                <a:solidFill>
                  <a:schemeClr val="tx1"/>
                </a:solidFill>
                <a:latin typeface="+mn-lt"/>
              </a:defRPr>
            </a:lvl2pPr>
            <a:lvl3pPr algn="ctr">
              <a:defRPr sz="1800">
                <a:solidFill>
                  <a:schemeClr val="tx1"/>
                </a:solidFill>
                <a:latin typeface="+mn-lt"/>
              </a:defRPr>
            </a:lvl3pPr>
            <a:lvl4pPr algn="ctr">
              <a:defRPr sz="1800">
                <a:solidFill>
                  <a:schemeClr val="tx1"/>
                </a:solidFill>
                <a:latin typeface="+mn-lt"/>
              </a:defRPr>
            </a:lvl4pPr>
            <a:lvl5pPr algn="ctr">
              <a:defRPr sz="18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s-CO" dirty="0" err="1"/>
              <a:t>Name</a:t>
            </a:r>
            <a:endParaRPr lang="es-CO" dirty="0"/>
          </a:p>
        </p:txBody>
      </p:sp>
      <p:sp>
        <p:nvSpPr>
          <p:cNvPr id="78" name="Marcador de texto 19">
            <a:extLst>
              <a:ext uri="{FF2B5EF4-FFF2-40B4-BE49-F238E27FC236}">
                <a16:creationId xmlns:a16="http://schemas.microsoft.com/office/drawing/2014/main" id="{AC63841B-53A6-4A04-BD10-DDAB2BAFFD8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70470" y="3191335"/>
            <a:ext cx="4552950" cy="318121"/>
          </a:xfrm>
          <a:prstGeom prst="rect">
            <a:avLst/>
          </a:prstGeom>
        </p:spPr>
        <p:txBody>
          <a:bodyPr/>
          <a:lstStyle>
            <a:lvl1pPr algn="l">
              <a:defRPr sz="1800" i="1">
                <a:solidFill>
                  <a:schemeClr val="accent1"/>
                </a:solidFill>
                <a:latin typeface="Ancizar Sans Light" panose="020B0502040300000003" pitchFamily="34" charset="0"/>
              </a:defRPr>
            </a:lvl1pPr>
            <a:lvl2pPr algn="ctr">
              <a:defRPr sz="1800">
                <a:solidFill>
                  <a:schemeClr val="tx1"/>
                </a:solidFill>
                <a:latin typeface="+mn-lt"/>
              </a:defRPr>
            </a:lvl2pPr>
            <a:lvl3pPr algn="ctr">
              <a:defRPr sz="1800">
                <a:solidFill>
                  <a:schemeClr val="tx1"/>
                </a:solidFill>
                <a:latin typeface="+mn-lt"/>
              </a:defRPr>
            </a:lvl3pPr>
            <a:lvl4pPr algn="ctr">
              <a:defRPr sz="1800">
                <a:solidFill>
                  <a:schemeClr val="tx1"/>
                </a:solidFill>
                <a:latin typeface="+mn-lt"/>
              </a:defRPr>
            </a:lvl4pPr>
            <a:lvl5pPr algn="ctr">
              <a:defRPr sz="18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s-CO" dirty="0"/>
              <a:t>Role</a:t>
            </a:r>
          </a:p>
        </p:txBody>
      </p:sp>
      <p:sp>
        <p:nvSpPr>
          <p:cNvPr id="79" name="Marcador de texto 19">
            <a:extLst>
              <a:ext uri="{FF2B5EF4-FFF2-40B4-BE49-F238E27FC236}">
                <a16:creationId xmlns:a16="http://schemas.microsoft.com/office/drawing/2014/main" id="{0BA8DE18-CE54-414C-9BDC-A99C2DD9B0F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70470" y="3592651"/>
            <a:ext cx="4552950" cy="318121"/>
          </a:xfrm>
          <a:prstGeom prst="rect">
            <a:avLst/>
          </a:prstGeom>
        </p:spPr>
        <p:txBody>
          <a:bodyPr/>
          <a:lstStyle>
            <a:lvl1pPr algn="l">
              <a:defRPr sz="1800" b="1" i="0">
                <a:solidFill>
                  <a:schemeClr val="bg1"/>
                </a:solidFill>
                <a:latin typeface="+mn-lt"/>
              </a:defRPr>
            </a:lvl1pPr>
            <a:lvl2pPr algn="ctr">
              <a:defRPr sz="1800">
                <a:solidFill>
                  <a:schemeClr val="tx1"/>
                </a:solidFill>
                <a:latin typeface="+mn-lt"/>
              </a:defRPr>
            </a:lvl2pPr>
            <a:lvl3pPr algn="ctr">
              <a:defRPr sz="1800">
                <a:solidFill>
                  <a:schemeClr val="tx1"/>
                </a:solidFill>
                <a:latin typeface="+mn-lt"/>
              </a:defRPr>
            </a:lvl3pPr>
            <a:lvl4pPr algn="ctr">
              <a:defRPr sz="1800">
                <a:solidFill>
                  <a:schemeClr val="tx1"/>
                </a:solidFill>
                <a:latin typeface="+mn-lt"/>
              </a:defRPr>
            </a:lvl4pPr>
            <a:lvl5pPr algn="ctr">
              <a:defRPr sz="18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s-CO" dirty="0" err="1"/>
              <a:t>Name</a:t>
            </a:r>
            <a:endParaRPr lang="es-CO" dirty="0"/>
          </a:p>
        </p:txBody>
      </p:sp>
      <p:sp>
        <p:nvSpPr>
          <p:cNvPr id="80" name="Marcador de texto 19">
            <a:extLst>
              <a:ext uri="{FF2B5EF4-FFF2-40B4-BE49-F238E27FC236}">
                <a16:creationId xmlns:a16="http://schemas.microsoft.com/office/drawing/2014/main" id="{58E379C0-CB6F-4EAA-879B-19B037A0222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70470" y="4187087"/>
            <a:ext cx="4552950" cy="318121"/>
          </a:xfrm>
          <a:prstGeom prst="rect">
            <a:avLst/>
          </a:prstGeom>
        </p:spPr>
        <p:txBody>
          <a:bodyPr/>
          <a:lstStyle>
            <a:lvl1pPr algn="l">
              <a:defRPr sz="1800" i="1">
                <a:solidFill>
                  <a:schemeClr val="accent1"/>
                </a:solidFill>
                <a:latin typeface="Ancizar Sans Light" panose="020B0502040300000003" pitchFamily="34" charset="0"/>
              </a:defRPr>
            </a:lvl1pPr>
            <a:lvl2pPr algn="ctr">
              <a:defRPr sz="1800">
                <a:solidFill>
                  <a:schemeClr val="tx1"/>
                </a:solidFill>
                <a:latin typeface="+mn-lt"/>
              </a:defRPr>
            </a:lvl2pPr>
            <a:lvl3pPr algn="ctr">
              <a:defRPr sz="1800">
                <a:solidFill>
                  <a:schemeClr val="tx1"/>
                </a:solidFill>
                <a:latin typeface="+mn-lt"/>
              </a:defRPr>
            </a:lvl3pPr>
            <a:lvl4pPr algn="ctr">
              <a:defRPr sz="1800">
                <a:solidFill>
                  <a:schemeClr val="tx1"/>
                </a:solidFill>
                <a:latin typeface="+mn-lt"/>
              </a:defRPr>
            </a:lvl4pPr>
            <a:lvl5pPr algn="ctr">
              <a:defRPr sz="18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s-CO" dirty="0"/>
              <a:t>Role</a:t>
            </a:r>
          </a:p>
        </p:txBody>
      </p:sp>
      <p:sp>
        <p:nvSpPr>
          <p:cNvPr id="81" name="Marcador de texto 19">
            <a:extLst>
              <a:ext uri="{FF2B5EF4-FFF2-40B4-BE49-F238E27FC236}">
                <a16:creationId xmlns:a16="http://schemas.microsoft.com/office/drawing/2014/main" id="{BB62F29C-4B02-4BE1-AD19-DBE61392C53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52231" y="4588403"/>
            <a:ext cx="4552950" cy="318121"/>
          </a:xfrm>
          <a:prstGeom prst="rect">
            <a:avLst/>
          </a:prstGeom>
        </p:spPr>
        <p:txBody>
          <a:bodyPr/>
          <a:lstStyle>
            <a:lvl1pPr algn="l">
              <a:defRPr sz="1800" b="1" i="0">
                <a:solidFill>
                  <a:schemeClr val="bg1"/>
                </a:solidFill>
                <a:latin typeface="+mn-lt"/>
              </a:defRPr>
            </a:lvl1pPr>
            <a:lvl2pPr algn="ctr">
              <a:defRPr sz="1800">
                <a:solidFill>
                  <a:schemeClr val="tx1"/>
                </a:solidFill>
                <a:latin typeface="+mn-lt"/>
              </a:defRPr>
            </a:lvl2pPr>
            <a:lvl3pPr algn="ctr">
              <a:defRPr sz="1800">
                <a:solidFill>
                  <a:schemeClr val="tx1"/>
                </a:solidFill>
                <a:latin typeface="+mn-lt"/>
              </a:defRPr>
            </a:lvl3pPr>
            <a:lvl4pPr algn="ctr">
              <a:defRPr sz="1800">
                <a:solidFill>
                  <a:schemeClr val="tx1"/>
                </a:solidFill>
                <a:latin typeface="+mn-lt"/>
              </a:defRPr>
            </a:lvl4pPr>
            <a:lvl5pPr algn="ctr">
              <a:defRPr sz="18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s-CO" dirty="0" err="1"/>
              <a:t>Name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5240161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259C262-FD7C-4067-A139-3FAF476D35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MX"/>
              <a:t>Haz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BE1AB16-845B-4C87-B8E7-E0CCED174F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MX"/>
              <a:t>Haz clic para editar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82FEA72-B5F8-4BC6-85B3-B2D20D93A3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912EF-4869-4ED7-A588-92D61319AE2C}" type="datetimeFigureOut">
              <a:rPr lang="es-CO" smtClean="0"/>
              <a:t>27/05/2025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A60A55D-A1B5-4384-8B5C-C827B7F897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C84170B-CE00-4B01-B4FC-572C3AAE22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8F06E-563E-47BB-8DE7-39243AB740B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36444470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916349" y="88384"/>
            <a:ext cx="8064230" cy="1166484"/>
          </a:xfrm>
        </p:spPr>
        <p:txBody>
          <a:bodyPr/>
          <a:lstStyle/>
          <a:p>
            <a:r>
              <a:rPr lang="es-ES" dirty="0"/>
              <a:t>Haga clic para modificar el estilo de título del patrón</a:t>
            </a:r>
            <a:endParaRPr lang="es-CO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7383" y="1636432"/>
            <a:ext cx="10515600" cy="3828726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CuadroTexto 3"/>
          <p:cNvSpPr txBox="1"/>
          <p:nvPr userDrawn="1"/>
        </p:nvSpPr>
        <p:spPr>
          <a:xfrm>
            <a:off x="17880" y="6426926"/>
            <a:ext cx="1358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CB44C58-2BFF-46CD-B373-3AB0ABD7EAAD}" type="datetime1">
              <a:rPr kumimoji="0" lang="es-CO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27/05/2025</a:t>
            </a:fld>
            <a:endParaRPr kumimoji="0" lang="es-CO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CuadroTexto 5"/>
          <p:cNvSpPr txBox="1"/>
          <p:nvPr userDrawn="1"/>
        </p:nvSpPr>
        <p:spPr>
          <a:xfrm>
            <a:off x="11530705" y="6325995"/>
            <a:ext cx="661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653813-8C07-476C-A649-251DCF2AAFA6}" type="slidenum">
              <a:rPr kumimoji="0" lang="es-CO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s-CO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051209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73;p1">
            <a:extLst>
              <a:ext uri="{FF2B5EF4-FFF2-40B4-BE49-F238E27FC236}">
                <a16:creationId xmlns:a16="http://schemas.microsoft.com/office/drawing/2014/main" id="{5778F5B6-6527-4083-AF67-B320AE2409E7}"/>
              </a:ext>
            </a:extLst>
          </p:cNvPr>
          <p:cNvSpPr/>
          <p:nvPr userDrawn="1"/>
        </p:nvSpPr>
        <p:spPr>
          <a:xfrm>
            <a:off x="2184671" y="0"/>
            <a:ext cx="10007328" cy="6858000"/>
          </a:xfrm>
          <a:custGeom>
            <a:avLst/>
            <a:gdLst>
              <a:gd name="connsiteX0" fmla="*/ 8427491 w 8427491"/>
              <a:gd name="connsiteY0" fmla="*/ 0 h 6858000"/>
              <a:gd name="connsiteX1" fmla="*/ 0 w 8427491"/>
              <a:gd name="connsiteY1" fmla="*/ 0 h 6858000"/>
              <a:gd name="connsiteX2" fmla="*/ 2023349 w 8427491"/>
              <a:gd name="connsiteY2" fmla="*/ 6848946 h 6858000"/>
              <a:gd name="connsiteX3" fmla="*/ 8427491 w 8427491"/>
              <a:gd name="connsiteY3" fmla="*/ 6858000 h 6858000"/>
              <a:gd name="connsiteX4" fmla="*/ 8427491 w 8427491"/>
              <a:gd name="connsiteY4" fmla="*/ 0 h 6858000"/>
              <a:gd name="connsiteX0" fmla="*/ 8427491 w 8427491"/>
              <a:gd name="connsiteY0" fmla="*/ 0 h 6858000"/>
              <a:gd name="connsiteX1" fmla="*/ 0 w 8427491"/>
              <a:gd name="connsiteY1" fmla="*/ 0 h 6858000"/>
              <a:gd name="connsiteX2" fmla="*/ 2008101 w 8427491"/>
              <a:gd name="connsiteY2" fmla="*/ 6857999 h 6858000"/>
              <a:gd name="connsiteX3" fmla="*/ 8427491 w 8427491"/>
              <a:gd name="connsiteY3" fmla="*/ 6858000 h 6858000"/>
              <a:gd name="connsiteX4" fmla="*/ 8427491 w 8427491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427491" h="6858000" extrusionOk="0">
                <a:moveTo>
                  <a:pt x="8427491" y="0"/>
                </a:moveTo>
                <a:lnTo>
                  <a:pt x="0" y="0"/>
                </a:lnTo>
                <a:lnTo>
                  <a:pt x="2008101" y="6857999"/>
                </a:lnTo>
                <a:lnTo>
                  <a:pt x="8427491" y="6858000"/>
                </a:lnTo>
                <a:lnTo>
                  <a:pt x="8427491" y="0"/>
                </a:lnTo>
                <a:close/>
              </a:path>
            </a:pathLst>
          </a:custGeom>
          <a:solidFill>
            <a:srgbClr val="1F1934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u="sng" dirty="0">
              <a:blipFill>
                <a:blip r:embed="rId2"/>
                <a:tile tx="0" ty="0" sx="100000" sy="100000" flip="none" algn="tl"/>
              </a:blip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" name="Google Shape;77;p1">
            <a:extLst>
              <a:ext uri="{FF2B5EF4-FFF2-40B4-BE49-F238E27FC236}">
                <a16:creationId xmlns:a16="http://schemas.microsoft.com/office/drawing/2014/main" id="{0D2348F3-B400-480B-8BEA-2A4EECE99521}"/>
              </a:ext>
            </a:extLst>
          </p:cNvPr>
          <p:cNvSpPr/>
          <p:nvPr userDrawn="1"/>
        </p:nvSpPr>
        <p:spPr>
          <a:xfrm>
            <a:off x="4044862" y="6196181"/>
            <a:ext cx="3064167" cy="0"/>
          </a:xfrm>
          <a:custGeom>
            <a:avLst/>
            <a:gdLst/>
            <a:ahLst/>
            <a:cxnLst/>
            <a:rect l="l" t="t" r="r" b="b"/>
            <a:pathLst>
              <a:path w="2947034" h="120000" extrusionOk="0">
                <a:moveTo>
                  <a:pt x="2946793" y="0"/>
                </a:moveTo>
                <a:lnTo>
                  <a:pt x="0" y="0"/>
                </a:lnTo>
              </a:path>
            </a:pathLst>
          </a:cu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u="sng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Google Shape;79;p1">
            <a:extLst>
              <a:ext uri="{FF2B5EF4-FFF2-40B4-BE49-F238E27FC236}">
                <a16:creationId xmlns:a16="http://schemas.microsoft.com/office/drawing/2014/main" id="{07844988-63FD-46D1-A2E5-8C0AC19977F3}"/>
              </a:ext>
            </a:extLst>
          </p:cNvPr>
          <p:cNvSpPr/>
          <p:nvPr userDrawn="1"/>
        </p:nvSpPr>
        <p:spPr>
          <a:xfrm>
            <a:off x="2188325" y="787589"/>
            <a:ext cx="2343187" cy="0"/>
          </a:xfrm>
          <a:custGeom>
            <a:avLst/>
            <a:gdLst/>
            <a:ahLst/>
            <a:cxnLst/>
            <a:rect l="l" t="t" r="r" b="b"/>
            <a:pathLst>
              <a:path w="2253615" h="120000" extrusionOk="0">
                <a:moveTo>
                  <a:pt x="0" y="0"/>
                </a:moveTo>
                <a:lnTo>
                  <a:pt x="2253361" y="0"/>
                </a:lnTo>
              </a:path>
            </a:pathLst>
          </a:cu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u="sng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" name="Google Shape;80;p1">
            <a:extLst>
              <a:ext uri="{FF2B5EF4-FFF2-40B4-BE49-F238E27FC236}">
                <a16:creationId xmlns:a16="http://schemas.microsoft.com/office/drawing/2014/main" id="{DF344D37-4B36-4070-9E42-9C7B789C09A0}"/>
              </a:ext>
            </a:extLst>
          </p:cNvPr>
          <p:cNvSpPr/>
          <p:nvPr userDrawn="1"/>
        </p:nvSpPr>
        <p:spPr>
          <a:xfrm>
            <a:off x="10285084" y="783897"/>
            <a:ext cx="1309913" cy="0"/>
          </a:xfrm>
          <a:custGeom>
            <a:avLst/>
            <a:gdLst/>
            <a:ahLst/>
            <a:cxnLst/>
            <a:rect l="l" t="t" r="r" b="b"/>
            <a:pathLst>
              <a:path w="1259840" h="120000" extrusionOk="0">
                <a:moveTo>
                  <a:pt x="1259331" y="0"/>
                </a:moveTo>
                <a:lnTo>
                  <a:pt x="0" y="0"/>
                </a:lnTo>
              </a:path>
            </a:pathLst>
          </a:cu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u="sng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" name="Google Shape;81;p1">
            <a:extLst>
              <a:ext uri="{FF2B5EF4-FFF2-40B4-BE49-F238E27FC236}">
                <a16:creationId xmlns:a16="http://schemas.microsoft.com/office/drawing/2014/main" id="{D90C44BF-39EA-494F-B824-5B23991F1AB6}"/>
              </a:ext>
            </a:extLst>
          </p:cNvPr>
          <p:cNvSpPr/>
          <p:nvPr userDrawn="1"/>
        </p:nvSpPr>
        <p:spPr>
          <a:xfrm>
            <a:off x="11388415" y="600280"/>
            <a:ext cx="0" cy="1208405"/>
          </a:xfrm>
          <a:custGeom>
            <a:avLst/>
            <a:gdLst/>
            <a:ahLst/>
            <a:cxnLst/>
            <a:rect l="l" t="t" r="r" b="b"/>
            <a:pathLst>
              <a:path w="120000" h="1208405" extrusionOk="0">
                <a:moveTo>
                  <a:pt x="0" y="0"/>
                </a:moveTo>
                <a:lnTo>
                  <a:pt x="0" y="1208252"/>
                </a:lnTo>
              </a:path>
            </a:pathLst>
          </a:cu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u="sng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AutoShape 4" descr="Ten Types of Computer Networks: An Easy A-Z Guide - Thrive">
            <a:extLst>
              <a:ext uri="{FF2B5EF4-FFF2-40B4-BE49-F238E27FC236}">
                <a16:creationId xmlns:a16="http://schemas.microsoft.com/office/drawing/2014/main" id="{AB89D50A-A93E-47C8-BFCD-2C940020EAF3}"/>
              </a:ext>
            </a:extLst>
          </p:cNvPr>
          <p:cNvSpPr>
            <a:spLocks noChangeAspect="1" noChangeArrowheads="1"/>
          </p:cNvSpPr>
          <p:nvPr userDrawn="1"/>
        </p:nvSpPr>
        <p:spPr bwMode="auto">
          <a:xfrm flipH="1">
            <a:off x="5943872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grpSp>
        <p:nvGrpSpPr>
          <p:cNvPr id="44" name="Grupo 43">
            <a:extLst>
              <a:ext uri="{FF2B5EF4-FFF2-40B4-BE49-F238E27FC236}">
                <a16:creationId xmlns:a16="http://schemas.microsoft.com/office/drawing/2014/main" id="{8968DE27-B270-4A73-A599-6410C4EF0BC0}"/>
              </a:ext>
            </a:extLst>
          </p:cNvPr>
          <p:cNvGrpSpPr/>
          <p:nvPr userDrawn="1"/>
        </p:nvGrpSpPr>
        <p:grpSpPr>
          <a:xfrm rot="4268251" flipH="1">
            <a:off x="3454947" y="5655043"/>
            <a:ext cx="1511929" cy="336961"/>
            <a:chOff x="10316749" y="6254340"/>
            <a:chExt cx="1511929" cy="336961"/>
          </a:xfrm>
        </p:grpSpPr>
        <p:cxnSp>
          <p:nvCxnSpPr>
            <p:cNvPr id="45" name="Conector recto 44">
              <a:extLst>
                <a:ext uri="{FF2B5EF4-FFF2-40B4-BE49-F238E27FC236}">
                  <a16:creationId xmlns:a16="http://schemas.microsoft.com/office/drawing/2014/main" id="{78406294-1C06-47B4-95BE-F41871B06309}"/>
                </a:ext>
              </a:extLst>
            </p:cNvPr>
            <p:cNvCxnSpPr/>
            <p:nvPr/>
          </p:nvCxnSpPr>
          <p:spPr>
            <a:xfrm>
              <a:off x="10316749" y="6418907"/>
              <a:ext cx="1511929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6" name="Grupo 45">
              <a:extLst>
                <a:ext uri="{FF2B5EF4-FFF2-40B4-BE49-F238E27FC236}">
                  <a16:creationId xmlns:a16="http://schemas.microsoft.com/office/drawing/2014/main" id="{F7414367-8EC4-45C9-B9E1-3B729B5072B0}"/>
                </a:ext>
              </a:extLst>
            </p:cNvPr>
            <p:cNvGrpSpPr/>
            <p:nvPr/>
          </p:nvGrpSpPr>
          <p:grpSpPr>
            <a:xfrm>
              <a:off x="11339998" y="6259547"/>
              <a:ext cx="331754" cy="331754"/>
              <a:chOff x="10263929" y="5640421"/>
              <a:chExt cx="657377" cy="657377"/>
            </a:xfrm>
          </p:grpSpPr>
          <p:grpSp>
            <p:nvGrpSpPr>
              <p:cNvPr id="51" name="Grupo 50">
                <a:extLst>
                  <a:ext uri="{FF2B5EF4-FFF2-40B4-BE49-F238E27FC236}">
                    <a16:creationId xmlns:a16="http://schemas.microsoft.com/office/drawing/2014/main" id="{37B2D55E-1C3B-4341-BC4F-89A8FA5CD4CE}"/>
                  </a:ext>
                </a:extLst>
              </p:cNvPr>
              <p:cNvGrpSpPr/>
              <p:nvPr/>
            </p:nvGrpSpPr>
            <p:grpSpPr>
              <a:xfrm rot="10800000">
                <a:off x="10263929" y="5640421"/>
                <a:ext cx="657377" cy="657377"/>
                <a:chOff x="4690986" y="782083"/>
                <a:chExt cx="657377" cy="657377"/>
              </a:xfrm>
            </p:grpSpPr>
            <p:sp>
              <p:nvSpPr>
                <p:cNvPr id="53" name="Elipse 52">
                  <a:extLst>
                    <a:ext uri="{FF2B5EF4-FFF2-40B4-BE49-F238E27FC236}">
                      <a16:creationId xmlns:a16="http://schemas.microsoft.com/office/drawing/2014/main" id="{1686EF5A-7502-472A-8E18-B46AD0EFE96A}"/>
                    </a:ext>
                  </a:extLst>
                </p:cNvPr>
                <p:cNvSpPr/>
                <p:nvPr/>
              </p:nvSpPr>
              <p:spPr>
                <a:xfrm>
                  <a:off x="4690986" y="782083"/>
                  <a:ext cx="657377" cy="657377"/>
                </a:xfrm>
                <a:prstGeom prst="ellipse">
                  <a:avLst/>
                </a:prstGeom>
                <a:solidFill>
                  <a:srgbClr val="342956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CO" dirty="0"/>
                </a:p>
              </p:txBody>
            </p:sp>
            <p:sp>
              <p:nvSpPr>
                <p:cNvPr id="54" name="Elipse 53">
                  <a:extLst>
                    <a:ext uri="{FF2B5EF4-FFF2-40B4-BE49-F238E27FC236}">
                      <a16:creationId xmlns:a16="http://schemas.microsoft.com/office/drawing/2014/main" id="{4B7A0585-2857-4B5E-930E-86FA06746268}"/>
                    </a:ext>
                  </a:extLst>
                </p:cNvPr>
                <p:cNvSpPr/>
                <p:nvPr/>
              </p:nvSpPr>
              <p:spPr>
                <a:xfrm>
                  <a:off x="4767187" y="858283"/>
                  <a:ext cx="504977" cy="504977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CO" dirty="0"/>
                </a:p>
              </p:txBody>
            </p:sp>
          </p:grpSp>
          <p:sp>
            <p:nvSpPr>
              <p:cNvPr id="52" name="Elipse 51">
                <a:extLst>
                  <a:ext uri="{FF2B5EF4-FFF2-40B4-BE49-F238E27FC236}">
                    <a16:creationId xmlns:a16="http://schemas.microsoft.com/office/drawing/2014/main" id="{05D070A9-35B9-4F88-8A13-DADFE3DEBAF5}"/>
                  </a:ext>
                </a:extLst>
              </p:cNvPr>
              <p:cNvSpPr/>
              <p:nvPr/>
            </p:nvSpPr>
            <p:spPr>
              <a:xfrm rot="10800000">
                <a:off x="10452241" y="5820079"/>
                <a:ext cx="293080" cy="293080"/>
              </a:xfrm>
              <a:prstGeom prst="ellipse">
                <a:avLst/>
              </a:prstGeom>
              <a:solidFill>
                <a:srgbClr val="3429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dirty="0"/>
              </a:p>
            </p:txBody>
          </p:sp>
        </p:grpSp>
        <p:grpSp>
          <p:nvGrpSpPr>
            <p:cNvPr id="47" name="Grupo 46">
              <a:extLst>
                <a:ext uri="{FF2B5EF4-FFF2-40B4-BE49-F238E27FC236}">
                  <a16:creationId xmlns:a16="http://schemas.microsoft.com/office/drawing/2014/main" id="{B2D46730-81BC-462B-B6FB-071DAEAA00A8}"/>
                </a:ext>
              </a:extLst>
            </p:cNvPr>
            <p:cNvGrpSpPr/>
            <p:nvPr/>
          </p:nvGrpSpPr>
          <p:grpSpPr>
            <a:xfrm rot="10800000">
              <a:off x="10542878" y="6254340"/>
              <a:ext cx="331754" cy="331754"/>
              <a:chOff x="4690986" y="782083"/>
              <a:chExt cx="657377" cy="657377"/>
            </a:xfrm>
          </p:grpSpPr>
          <p:sp>
            <p:nvSpPr>
              <p:cNvPr id="49" name="Elipse 48">
                <a:extLst>
                  <a:ext uri="{FF2B5EF4-FFF2-40B4-BE49-F238E27FC236}">
                    <a16:creationId xmlns:a16="http://schemas.microsoft.com/office/drawing/2014/main" id="{65D0C606-031F-4427-9D31-15F3AB91F13D}"/>
                  </a:ext>
                </a:extLst>
              </p:cNvPr>
              <p:cNvSpPr/>
              <p:nvPr/>
            </p:nvSpPr>
            <p:spPr>
              <a:xfrm>
                <a:off x="4690986" y="782083"/>
                <a:ext cx="657377" cy="657377"/>
              </a:xfrm>
              <a:prstGeom prst="ellipse">
                <a:avLst/>
              </a:prstGeom>
              <a:solidFill>
                <a:srgbClr val="34295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dirty="0"/>
              </a:p>
            </p:txBody>
          </p:sp>
          <p:sp>
            <p:nvSpPr>
              <p:cNvPr id="50" name="Elipse 49">
                <a:extLst>
                  <a:ext uri="{FF2B5EF4-FFF2-40B4-BE49-F238E27FC236}">
                    <a16:creationId xmlns:a16="http://schemas.microsoft.com/office/drawing/2014/main" id="{3FE9D4C1-FFD4-484C-81B2-F44D889A0315}"/>
                  </a:ext>
                </a:extLst>
              </p:cNvPr>
              <p:cNvSpPr/>
              <p:nvPr/>
            </p:nvSpPr>
            <p:spPr>
              <a:xfrm>
                <a:off x="4767187" y="858283"/>
                <a:ext cx="504977" cy="504977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dirty="0"/>
              </a:p>
            </p:txBody>
          </p:sp>
        </p:grpSp>
        <p:sp>
          <p:nvSpPr>
            <p:cNvPr id="48" name="Elipse 47">
              <a:extLst>
                <a:ext uri="{FF2B5EF4-FFF2-40B4-BE49-F238E27FC236}">
                  <a16:creationId xmlns:a16="http://schemas.microsoft.com/office/drawing/2014/main" id="{3058221C-28AE-4AA8-BEE5-6E4BB42585D7}"/>
                </a:ext>
              </a:extLst>
            </p:cNvPr>
            <p:cNvSpPr/>
            <p:nvPr/>
          </p:nvSpPr>
          <p:spPr>
            <a:xfrm rot="10800000">
              <a:off x="10941438" y="6254340"/>
              <a:ext cx="331754" cy="331754"/>
            </a:xfrm>
            <a:prstGeom prst="ellipse">
              <a:avLst/>
            </a:prstGeom>
            <a:solidFill>
              <a:srgbClr val="F7AC3B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dirty="0"/>
            </a:p>
          </p:txBody>
        </p:sp>
      </p:grpSp>
      <p:grpSp>
        <p:nvGrpSpPr>
          <p:cNvPr id="55" name="Grupo 54">
            <a:extLst>
              <a:ext uri="{FF2B5EF4-FFF2-40B4-BE49-F238E27FC236}">
                <a16:creationId xmlns:a16="http://schemas.microsoft.com/office/drawing/2014/main" id="{10CB65C7-C661-469A-8634-F286220EA6B7}"/>
              </a:ext>
            </a:extLst>
          </p:cNvPr>
          <p:cNvGrpSpPr/>
          <p:nvPr userDrawn="1"/>
        </p:nvGrpSpPr>
        <p:grpSpPr>
          <a:xfrm rot="4268251" flipH="1">
            <a:off x="2603956" y="1036001"/>
            <a:ext cx="1511929" cy="336961"/>
            <a:chOff x="10316749" y="6254340"/>
            <a:chExt cx="1511929" cy="336961"/>
          </a:xfrm>
        </p:grpSpPr>
        <p:cxnSp>
          <p:nvCxnSpPr>
            <p:cNvPr id="56" name="Conector recto 55">
              <a:extLst>
                <a:ext uri="{FF2B5EF4-FFF2-40B4-BE49-F238E27FC236}">
                  <a16:creationId xmlns:a16="http://schemas.microsoft.com/office/drawing/2014/main" id="{EF1D37F4-ECB5-420C-8787-F3DA49B3EBDB}"/>
                </a:ext>
              </a:extLst>
            </p:cNvPr>
            <p:cNvCxnSpPr/>
            <p:nvPr/>
          </p:nvCxnSpPr>
          <p:spPr>
            <a:xfrm>
              <a:off x="10316749" y="6418907"/>
              <a:ext cx="1511929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7" name="Grupo 56">
              <a:extLst>
                <a:ext uri="{FF2B5EF4-FFF2-40B4-BE49-F238E27FC236}">
                  <a16:creationId xmlns:a16="http://schemas.microsoft.com/office/drawing/2014/main" id="{976300C9-6137-4617-A6C4-BD4BD42B4CE6}"/>
                </a:ext>
              </a:extLst>
            </p:cNvPr>
            <p:cNvGrpSpPr/>
            <p:nvPr/>
          </p:nvGrpSpPr>
          <p:grpSpPr>
            <a:xfrm>
              <a:off x="11339998" y="6259547"/>
              <a:ext cx="331754" cy="331754"/>
              <a:chOff x="10263929" y="5640421"/>
              <a:chExt cx="657377" cy="657377"/>
            </a:xfrm>
          </p:grpSpPr>
          <p:grpSp>
            <p:nvGrpSpPr>
              <p:cNvPr id="62" name="Grupo 61">
                <a:extLst>
                  <a:ext uri="{FF2B5EF4-FFF2-40B4-BE49-F238E27FC236}">
                    <a16:creationId xmlns:a16="http://schemas.microsoft.com/office/drawing/2014/main" id="{909A9345-11FF-4B32-8B2A-85CF6479BAF7}"/>
                  </a:ext>
                </a:extLst>
              </p:cNvPr>
              <p:cNvGrpSpPr/>
              <p:nvPr/>
            </p:nvGrpSpPr>
            <p:grpSpPr>
              <a:xfrm rot="10800000">
                <a:off x="10263929" y="5640421"/>
                <a:ext cx="657377" cy="657377"/>
                <a:chOff x="4690986" y="782083"/>
                <a:chExt cx="657377" cy="657377"/>
              </a:xfrm>
            </p:grpSpPr>
            <p:sp>
              <p:nvSpPr>
                <p:cNvPr id="64" name="Elipse 63">
                  <a:extLst>
                    <a:ext uri="{FF2B5EF4-FFF2-40B4-BE49-F238E27FC236}">
                      <a16:creationId xmlns:a16="http://schemas.microsoft.com/office/drawing/2014/main" id="{378428BC-60F4-409E-9FEC-6F2A2D0E8D2D}"/>
                    </a:ext>
                  </a:extLst>
                </p:cNvPr>
                <p:cNvSpPr/>
                <p:nvPr/>
              </p:nvSpPr>
              <p:spPr>
                <a:xfrm>
                  <a:off x="4690986" y="782083"/>
                  <a:ext cx="657377" cy="657377"/>
                </a:xfrm>
                <a:prstGeom prst="ellipse">
                  <a:avLst/>
                </a:prstGeom>
                <a:solidFill>
                  <a:srgbClr val="342956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CO" dirty="0"/>
                </a:p>
              </p:txBody>
            </p:sp>
            <p:sp>
              <p:nvSpPr>
                <p:cNvPr id="65" name="Elipse 64">
                  <a:extLst>
                    <a:ext uri="{FF2B5EF4-FFF2-40B4-BE49-F238E27FC236}">
                      <a16:creationId xmlns:a16="http://schemas.microsoft.com/office/drawing/2014/main" id="{E49CB69A-824A-4F48-9DE1-A5739C803311}"/>
                    </a:ext>
                  </a:extLst>
                </p:cNvPr>
                <p:cNvSpPr/>
                <p:nvPr/>
              </p:nvSpPr>
              <p:spPr>
                <a:xfrm>
                  <a:off x="4767187" y="858283"/>
                  <a:ext cx="504977" cy="504977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CO" dirty="0"/>
                </a:p>
              </p:txBody>
            </p:sp>
          </p:grpSp>
          <p:sp>
            <p:nvSpPr>
              <p:cNvPr id="63" name="Elipse 62">
                <a:extLst>
                  <a:ext uri="{FF2B5EF4-FFF2-40B4-BE49-F238E27FC236}">
                    <a16:creationId xmlns:a16="http://schemas.microsoft.com/office/drawing/2014/main" id="{C749430D-77E8-49A3-99F0-65DC17B89E8D}"/>
                  </a:ext>
                </a:extLst>
              </p:cNvPr>
              <p:cNvSpPr/>
              <p:nvPr/>
            </p:nvSpPr>
            <p:spPr>
              <a:xfrm rot="10800000">
                <a:off x="10452241" y="5820079"/>
                <a:ext cx="293080" cy="293080"/>
              </a:xfrm>
              <a:prstGeom prst="ellipse">
                <a:avLst/>
              </a:prstGeom>
              <a:solidFill>
                <a:srgbClr val="3429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dirty="0"/>
              </a:p>
            </p:txBody>
          </p:sp>
        </p:grpSp>
        <p:grpSp>
          <p:nvGrpSpPr>
            <p:cNvPr id="58" name="Grupo 57">
              <a:extLst>
                <a:ext uri="{FF2B5EF4-FFF2-40B4-BE49-F238E27FC236}">
                  <a16:creationId xmlns:a16="http://schemas.microsoft.com/office/drawing/2014/main" id="{DEFAC9D1-F90F-4D78-9F6F-F02C820E8E84}"/>
                </a:ext>
              </a:extLst>
            </p:cNvPr>
            <p:cNvGrpSpPr/>
            <p:nvPr/>
          </p:nvGrpSpPr>
          <p:grpSpPr>
            <a:xfrm rot="10800000">
              <a:off x="10542878" y="6254340"/>
              <a:ext cx="331754" cy="331754"/>
              <a:chOff x="4690986" y="782083"/>
              <a:chExt cx="657377" cy="657377"/>
            </a:xfrm>
          </p:grpSpPr>
          <p:sp>
            <p:nvSpPr>
              <p:cNvPr id="60" name="Elipse 59">
                <a:extLst>
                  <a:ext uri="{FF2B5EF4-FFF2-40B4-BE49-F238E27FC236}">
                    <a16:creationId xmlns:a16="http://schemas.microsoft.com/office/drawing/2014/main" id="{B6BDF6F9-E87D-4585-91D4-4C87EA10EA91}"/>
                  </a:ext>
                </a:extLst>
              </p:cNvPr>
              <p:cNvSpPr/>
              <p:nvPr/>
            </p:nvSpPr>
            <p:spPr>
              <a:xfrm>
                <a:off x="4690986" y="782083"/>
                <a:ext cx="657377" cy="657377"/>
              </a:xfrm>
              <a:prstGeom prst="ellipse">
                <a:avLst/>
              </a:prstGeom>
              <a:solidFill>
                <a:srgbClr val="34295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dirty="0"/>
              </a:p>
            </p:txBody>
          </p:sp>
          <p:sp>
            <p:nvSpPr>
              <p:cNvPr id="61" name="Elipse 60">
                <a:extLst>
                  <a:ext uri="{FF2B5EF4-FFF2-40B4-BE49-F238E27FC236}">
                    <a16:creationId xmlns:a16="http://schemas.microsoft.com/office/drawing/2014/main" id="{26AAF4EA-B582-4B7D-A738-4332F0F68BFD}"/>
                  </a:ext>
                </a:extLst>
              </p:cNvPr>
              <p:cNvSpPr/>
              <p:nvPr/>
            </p:nvSpPr>
            <p:spPr>
              <a:xfrm>
                <a:off x="4767187" y="858283"/>
                <a:ext cx="504977" cy="504977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dirty="0"/>
              </a:p>
            </p:txBody>
          </p:sp>
        </p:grpSp>
        <p:sp>
          <p:nvSpPr>
            <p:cNvPr id="59" name="Elipse 58">
              <a:extLst>
                <a:ext uri="{FF2B5EF4-FFF2-40B4-BE49-F238E27FC236}">
                  <a16:creationId xmlns:a16="http://schemas.microsoft.com/office/drawing/2014/main" id="{D5CAE366-1CD1-4947-A1B4-76CE859EE85F}"/>
                </a:ext>
              </a:extLst>
            </p:cNvPr>
            <p:cNvSpPr/>
            <p:nvPr/>
          </p:nvSpPr>
          <p:spPr>
            <a:xfrm rot="10800000">
              <a:off x="10941438" y="6254340"/>
              <a:ext cx="331754" cy="331754"/>
            </a:xfrm>
            <a:prstGeom prst="ellipse">
              <a:avLst/>
            </a:prstGeom>
            <a:solidFill>
              <a:srgbClr val="F7AC3B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dirty="0"/>
            </a:p>
          </p:txBody>
        </p:sp>
      </p:grpSp>
      <p:pic>
        <p:nvPicPr>
          <p:cNvPr id="66" name="Imagen 65">
            <a:extLst>
              <a:ext uri="{FF2B5EF4-FFF2-40B4-BE49-F238E27FC236}">
                <a16:creationId xmlns:a16="http://schemas.microsoft.com/office/drawing/2014/main" id="{C45FC7DC-D1C4-4CFF-946F-C7BDEF4E132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8127193" y="5871073"/>
            <a:ext cx="3282295" cy="592044"/>
          </a:xfrm>
          <a:prstGeom prst="rect">
            <a:avLst/>
          </a:prstGeom>
        </p:spPr>
      </p:pic>
      <p:sp>
        <p:nvSpPr>
          <p:cNvPr id="67" name="Título 3">
            <a:extLst>
              <a:ext uri="{FF2B5EF4-FFF2-40B4-BE49-F238E27FC236}">
                <a16:creationId xmlns:a16="http://schemas.microsoft.com/office/drawing/2014/main" id="{D35597E5-066D-4EB2-A9CA-C7AD7F0AA6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12786" y="3140079"/>
            <a:ext cx="6996702" cy="553998"/>
          </a:xfrm>
          <a:prstGeom prst="rect">
            <a:avLst/>
          </a:prstGeom>
        </p:spPr>
        <p:txBody>
          <a:bodyPr/>
          <a:lstStyle>
            <a:lvl1pPr algn="ctr">
              <a:defRPr sz="36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s-ES" dirty="0" err="1"/>
              <a:t>Section</a:t>
            </a:r>
            <a:r>
              <a:rPr lang="es-ES" dirty="0"/>
              <a:t> </a:t>
            </a:r>
            <a:r>
              <a:rPr lang="es-ES" dirty="0" err="1"/>
              <a:t>title</a:t>
            </a:r>
            <a:endParaRPr lang="es-CO" dirty="0"/>
          </a:p>
        </p:txBody>
      </p:sp>
      <p:sp>
        <p:nvSpPr>
          <p:cNvPr id="68" name="Subtítulo 2">
            <a:extLst>
              <a:ext uri="{FF2B5EF4-FFF2-40B4-BE49-F238E27FC236}">
                <a16:creationId xmlns:a16="http://schemas.microsoft.com/office/drawing/2014/main" id="{2FEA434F-D9B7-4850-B384-CE063CA3D11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412786" y="2199283"/>
            <a:ext cx="6975628" cy="83099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dirty="0"/>
              <a:t>#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144971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Marcador de posición de imagen 2">
            <a:extLst>
              <a:ext uri="{FF2B5EF4-FFF2-40B4-BE49-F238E27FC236}">
                <a16:creationId xmlns:a16="http://schemas.microsoft.com/office/drawing/2014/main" id="{BE30A62A-53B6-42B1-A7DA-F251F4DB7AB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34" name="Google Shape;73;p1">
            <a:extLst>
              <a:ext uri="{FF2B5EF4-FFF2-40B4-BE49-F238E27FC236}">
                <a16:creationId xmlns:a16="http://schemas.microsoft.com/office/drawing/2014/main" id="{8F51669C-97F0-4F65-B995-2A7203954271}"/>
              </a:ext>
            </a:extLst>
          </p:cNvPr>
          <p:cNvSpPr/>
          <p:nvPr userDrawn="1"/>
        </p:nvSpPr>
        <p:spPr>
          <a:xfrm>
            <a:off x="2184671" y="0"/>
            <a:ext cx="10007328" cy="6858000"/>
          </a:xfrm>
          <a:custGeom>
            <a:avLst/>
            <a:gdLst>
              <a:gd name="connsiteX0" fmla="*/ 8427491 w 8427491"/>
              <a:gd name="connsiteY0" fmla="*/ 0 h 6858000"/>
              <a:gd name="connsiteX1" fmla="*/ 0 w 8427491"/>
              <a:gd name="connsiteY1" fmla="*/ 0 h 6858000"/>
              <a:gd name="connsiteX2" fmla="*/ 2023349 w 8427491"/>
              <a:gd name="connsiteY2" fmla="*/ 6848946 h 6858000"/>
              <a:gd name="connsiteX3" fmla="*/ 8427491 w 8427491"/>
              <a:gd name="connsiteY3" fmla="*/ 6858000 h 6858000"/>
              <a:gd name="connsiteX4" fmla="*/ 8427491 w 8427491"/>
              <a:gd name="connsiteY4" fmla="*/ 0 h 6858000"/>
              <a:gd name="connsiteX0" fmla="*/ 8427491 w 8427491"/>
              <a:gd name="connsiteY0" fmla="*/ 0 h 6858000"/>
              <a:gd name="connsiteX1" fmla="*/ 0 w 8427491"/>
              <a:gd name="connsiteY1" fmla="*/ 0 h 6858000"/>
              <a:gd name="connsiteX2" fmla="*/ 2008101 w 8427491"/>
              <a:gd name="connsiteY2" fmla="*/ 6857999 h 6858000"/>
              <a:gd name="connsiteX3" fmla="*/ 8427491 w 8427491"/>
              <a:gd name="connsiteY3" fmla="*/ 6858000 h 6858000"/>
              <a:gd name="connsiteX4" fmla="*/ 8427491 w 8427491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427491" h="6858000" extrusionOk="0">
                <a:moveTo>
                  <a:pt x="8427491" y="0"/>
                </a:moveTo>
                <a:lnTo>
                  <a:pt x="0" y="0"/>
                </a:lnTo>
                <a:lnTo>
                  <a:pt x="2008101" y="6857999"/>
                </a:lnTo>
                <a:lnTo>
                  <a:pt x="8427491" y="6858000"/>
                </a:lnTo>
                <a:lnTo>
                  <a:pt x="8427491" y="0"/>
                </a:lnTo>
                <a:close/>
              </a:path>
            </a:pathLst>
          </a:custGeom>
          <a:solidFill>
            <a:srgbClr val="1F1934">
              <a:alpha val="80000"/>
            </a:srgb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u="sng" dirty="0">
              <a:blipFill>
                <a:blip r:embed="rId2"/>
                <a:tile tx="0" ty="0" sx="100000" sy="100000" flip="none" algn="tl"/>
              </a:blip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Google Shape;77;p1">
            <a:extLst>
              <a:ext uri="{FF2B5EF4-FFF2-40B4-BE49-F238E27FC236}">
                <a16:creationId xmlns:a16="http://schemas.microsoft.com/office/drawing/2014/main" id="{C8BB05CC-60C5-431F-BDC4-0CAD91668BF2}"/>
              </a:ext>
            </a:extLst>
          </p:cNvPr>
          <p:cNvSpPr/>
          <p:nvPr userDrawn="1"/>
        </p:nvSpPr>
        <p:spPr>
          <a:xfrm>
            <a:off x="4044862" y="6196181"/>
            <a:ext cx="3064167" cy="0"/>
          </a:xfrm>
          <a:custGeom>
            <a:avLst/>
            <a:gdLst/>
            <a:ahLst/>
            <a:cxnLst/>
            <a:rect l="l" t="t" r="r" b="b"/>
            <a:pathLst>
              <a:path w="2947034" h="120000" extrusionOk="0">
                <a:moveTo>
                  <a:pt x="2946793" y="0"/>
                </a:moveTo>
                <a:lnTo>
                  <a:pt x="0" y="0"/>
                </a:lnTo>
              </a:path>
            </a:pathLst>
          </a:cu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u="sng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" name="Google Shape;79;p1">
            <a:extLst>
              <a:ext uri="{FF2B5EF4-FFF2-40B4-BE49-F238E27FC236}">
                <a16:creationId xmlns:a16="http://schemas.microsoft.com/office/drawing/2014/main" id="{F30C77C7-8676-4AFE-B493-0DABCA1DA6C9}"/>
              </a:ext>
            </a:extLst>
          </p:cNvPr>
          <p:cNvSpPr/>
          <p:nvPr userDrawn="1"/>
        </p:nvSpPr>
        <p:spPr>
          <a:xfrm>
            <a:off x="2188325" y="787589"/>
            <a:ext cx="2343187" cy="0"/>
          </a:xfrm>
          <a:custGeom>
            <a:avLst/>
            <a:gdLst/>
            <a:ahLst/>
            <a:cxnLst/>
            <a:rect l="l" t="t" r="r" b="b"/>
            <a:pathLst>
              <a:path w="2253615" h="120000" extrusionOk="0">
                <a:moveTo>
                  <a:pt x="0" y="0"/>
                </a:moveTo>
                <a:lnTo>
                  <a:pt x="2253361" y="0"/>
                </a:lnTo>
              </a:path>
            </a:pathLst>
          </a:cu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u="sng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" name="Google Shape;80;p1">
            <a:extLst>
              <a:ext uri="{FF2B5EF4-FFF2-40B4-BE49-F238E27FC236}">
                <a16:creationId xmlns:a16="http://schemas.microsoft.com/office/drawing/2014/main" id="{7142FDED-5097-42D4-9194-54DE30569F4E}"/>
              </a:ext>
            </a:extLst>
          </p:cNvPr>
          <p:cNvSpPr/>
          <p:nvPr userDrawn="1"/>
        </p:nvSpPr>
        <p:spPr>
          <a:xfrm>
            <a:off x="10285084" y="783897"/>
            <a:ext cx="1309913" cy="0"/>
          </a:xfrm>
          <a:custGeom>
            <a:avLst/>
            <a:gdLst/>
            <a:ahLst/>
            <a:cxnLst/>
            <a:rect l="l" t="t" r="r" b="b"/>
            <a:pathLst>
              <a:path w="1259840" h="120000" extrusionOk="0">
                <a:moveTo>
                  <a:pt x="1259331" y="0"/>
                </a:moveTo>
                <a:lnTo>
                  <a:pt x="0" y="0"/>
                </a:lnTo>
              </a:path>
            </a:pathLst>
          </a:cu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u="sng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" name="Google Shape;81;p1">
            <a:extLst>
              <a:ext uri="{FF2B5EF4-FFF2-40B4-BE49-F238E27FC236}">
                <a16:creationId xmlns:a16="http://schemas.microsoft.com/office/drawing/2014/main" id="{6FB37FC1-7276-46DB-8A6F-EA1CF744B0B0}"/>
              </a:ext>
            </a:extLst>
          </p:cNvPr>
          <p:cNvSpPr/>
          <p:nvPr userDrawn="1"/>
        </p:nvSpPr>
        <p:spPr>
          <a:xfrm>
            <a:off x="11388415" y="600280"/>
            <a:ext cx="0" cy="1208405"/>
          </a:xfrm>
          <a:custGeom>
            <a:avLst/>
            <a:gdLst/>
            <a:ahLst/>
            <a:cxnLst/>
            <a:rect l="l" t="t" r="r" b="b"/>
            <a:pathLst>
              <a:path w="120000" h="1208405" extrusionOk="0">
                <a:moveTo>
                  <a:pt x="0" y="0"/>
                </a:moveTo>
                <a:lnTo>
                  <a:pt x="0" y="1208252"/>
                </a:lnTo>
              </a:path>
            </a:pathLst>
          </a:cu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u="sng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" name="AutoShape 4" descr="Ten Types of Computer Networks: An Easy A-Z Guide - Thrive">
            <a:extLst>
              <a:ext uri="{FF2B5EF4-FFF2-40B4-BE49-F238E27FC236}">
                <a16:creationId xmlns:a16="http://schemas.microsoft.com/office/drawing/2014/main" id="{67D294E4-E037-48C6-827A-15DD43669059}"/>
              </a:ext>
            </a:extLst>
          </p:cNvPr>
          <p:cNvSpPr>
            <a:spLocks noChangeAspect="1" noChangeArrowheads="1"/>
          </p:cNvSpPr>
          <p:nvPr userDrawn="1"/>
        </p:nvSpPr>
        <p:spPr bwMode="auto">
          <a:xfrm flipH="1">
            <a:off x="5943872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grpSp>
        <p:nvGrpSpPr>
          <p:cNvPr id="71" name="Grupo 70">
            <a:extLst>
              <a:ext uri="{FF2B5EF4-FFF2-40B4-BE49-F238E27FC236}">
                <a16:creationId xmlns:a16="http://schemas.microsoft.com/office/drawing/2014/main" id="{2D43011B-1128-43FF-98D5-18B4A6396B51}"/>
              </a:ext>
            </a:extLst>
          </p:cNvPr>
          <p:cNvGrpSpPr/>
          <p:nvPr userDrawn="1"/>
        </p:nvGrpSpPr>
        <p:grpSpPr>
          <a:xfrm rot="4268251" flipH="1">
            <a:off x="3454947" y="5655043"/>
            <a:ext cx="1511929" cy="336961"/>
            <a:chOff x="10316749" y="6254340"/>
            <a:chExt cx="1511929" cy="336961"/>
          </a:xfrm>
        </p:grpSpPr>
        <p:cxnSp>
          <p:nvCxnSpPr>
            <p:cNvPr id="72" name="Conector recto 71">
              <a:extLst>
                <a:ext uri="{FF2B5EF4-FFF2-40B4-BE49-F238E27FC236}">
                  <a16:creationId xmlns:a16="http://schemas.microsoft.com/office/drawing/2014/main" id="{D26CA9D9-97BF-4656-AE95-2E7E5D4471DE}"/>
                </a:ext>
              </a:extLst>
            </p:cNvPr>
            <p:cNvCxnSpPr/>
            <p:nvPr/>
          </p:nvCxnSpPr>
          <p:spPr>
            <a:xfrm>
              <a:off x="10316749" y="6418907"/>
              <a:ext cx="1511929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3" name="Grupo 72">
              <a:extLst>
                <a:ext uri="{FF2B5EF4-FFF2-40B4-BE49-F238E27FC236}">
                  <a16:creationId xmlns:a16="http://schemas.microsoft.com/office/drawing/2014/main" id="{AE06BF7F-AAC8-4953-9D66-C30DC1A24922}"/>
                </a:ext>
              </a:extLst>
            </p:cNvPr>
            <p:cNvGrpSpPr/>
            <p:nvPr/>
          </p:nvGrpSpPr>
          <p:grpSpPr>
            <a:xfrm>
              <a:off x="11339998" y="6259547"/>
              <a:ext cx="331754" cy="331754"/>
              <a:chOff x="10263929" y="5640421"/>
              <a:chExt cx="657377" cy="657377"/>
            </a:xfrm>
          </p:grpSpPr>
          <p:grpSp>
            <p:nvGrpSpPr>
              <p:cNvPr id="78" name="Grupo 77">
                <a:extLst>
                  <a:ext uri="{FF2B5EF4-FFF2-40B4-BE49-F238E27FC236}">
                    <a16:creationId xmlns:a16="http://schemas.microsoft.com/office/drawing/2014/main" id="{9DFAFD30-59A2-4978-9FD9-40D32B0737FD}"/>
                  </a:ext>
                </a:extLst>
              </p:cNvPr>
              <p:cNvGrpSpPr/>
              <p:nvPr/>
            </p:nvGrpSpPr>
            <p:grpSpPr>
              <a:xfrm rot="10800000">
                <a:off x="10263929" y="5640421"/>
                <a:ext cx="657377" cy="657377"/>
                <a:chOff x="4690986" y="782083"/>
                <a:chExt cx="657377" cy="657377"/>
              </a:xfrm>
            </p:grpSpPr>
            <p:sp>
              <p:nvSpPr>
                <p:cNvPr id="80" name="Elipse 79">
                  <a:extLst>
                    <a:ext uri="{FF2B5EF4-FFF2-40B4-BE49-F238E27FC236}">
                      <a16:creationId xmlns:a16="http://schemas.microsoft.com/office/drawing/2014/main" id="{ED89A834-4D10-401D-9C82-C7DAD3376B1B}"/>
                    </a:ext>
                  </a:extLst>
                </p:cNvPr>
                <p:cNvSpPr/>
                <p:nvPr/>
              </p:nvSpPr>
              <p:spPr>
                <a:xfrm>
                  <a:off x="4690986" y="782083"/>
                  <a:ext cx="657377" cy="657377"/>
                </a:xfrm>
                <a:prstGeom prst="ellipse">
                  <a:avLst/>
                </a:prstGeom>
                <a:solidFill>
                  <a:srgbClr val="342956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CO" dirty="0"/>
                </a:p>
              </p:txBody>
            </p:sp>
            <p:sp>
              <p:nvSpPr>
                <p:cNvPr id="81" name="Elipse 80">
                  <a:extLst>
                    <a:ext uri="{FF2B5EF4-FFF2-40B4-BE49-F238E27FC236}">
                      <a16:creationId xmlns:a16="http://schemas.microsoft.com/office/drawing/2014/main" id="{569B309D-040F-4D64-BDFE-82A00BDC3726}"/>
                    </a:ext>
                  </a:extLst>
                </p:cNvPr>
                <p:cNvSpPr/>
                <p:nvPr/>
              </p:nvSpPr>
              <p:spPr>
                <a:xfrm>
                  <a:off x="4767187" y="858283"/>
                  <a:ext cx="504977" cy="504977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CO" dirty="0"/>
                </a:p>
              </p:txBody>
            </p:sp>
          </p:grpSp>
          <p:sp>
            <p:nvSpPr>
              <p:cNvPr id="79" name="Elipse 78">
                <a:extLst>
                  <a:ext uri="{FF2B5EF4-FFF2-40B4-BE49-F238E27FC236}">
                    <a16:creationId xmlns:a16="http://schemas.microsoft.com/office/drawing/2014/main" id="{D10AB573-EE18-4A98-A382-791D8658588E}"/>
                  </a:ext>
                </a:extLst>
              </p:cNvPr>
              <p:cNvSpPr/>
              <p:nvPr/>
            </p:nvSpPr>
            <p:spPr>
              <a:xfrm rot="10800000">
                <a:off x="10452241" y="5820079"/>
                <a:ext cx="293080" cy="293080"/>
              </a:xfrm>
              <a:prstGeom prst="ellipse">
                <a:avLst/>
              </a:prstGeom>
              <a:solidFill>
                <a:srgbClr val="3429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dirty="0"/>
              </a:p>
            </p:txBody>
          </p:sp>
        </p:grpSp>
        <p:grpSp>
          <p:nvGrpSpPr>
            <p:cNvPr id="74" name="Grupo 73">
              <a:extLst>
                <a:ext uri="{FF2B5EF4-FFF2-40B4-BE49-F238E27FC236}">
                  <a16:creationId xmlns:a16="http://schemas.microsoft.com/office/drawing/2014/main" id="{61AE1727-028B-48A3-AE96-AD006983E964}"/>
                </a:ext>
              </a:extLst>
            </p:cNvPr>
            <p:cNvGrpSpPr/>
            <p:nvPr/>
          </p:nvGrpSpPr>
          <p:grpSpPr>
            <a:xfrm rot="10800000">
              <a:off x="10542878" y="6254340"/>
              <a:ext cx="331754" cy="331754"/>
              <a:chOff x="4690986" y="782083"/>
              <a:chExt cx="657377" cy="657377"/>
            </a:xfrm>
          </p:grpSpPr>
          <p:sp>
            <p:nvSpPr>
              <p:cNvPr id="76" name="Elipse 75">
                <a:extLst>
                  <a:ext uri="{FF2B5EF4-FFF2-40B4-BE49-F238E27FC236}">
                    <a16:creationId xmlns:a16="http://schemas.microsoft.com/office/drawing/2014/main" id="{129A2F90-D38F-43F2-9D0B-8289624097C5}"/>
                  </a:ext>
                </a:extLst>
              </p:cNvPr>
              <p:cNvSpPr/>
              <p:nvPr/>
            </p:nvSpPr>
            <p:spPr>
              <a:xfrm>
                <a:off x="4690986" y="782083"/>
                <a:ext cx="657377" cy="657377"/>
              </a:xfrm>
              <a:prstGeom prst="ellipse">
                <a:avLst/>
              </a:prstGeom>
              <a:solidFill>
                <a:srgbClr val="34295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dirty="0"/>
              </a:p>
            </p:txBody>
          </p:sp>
          <p:sp>
            <p:nvSpPr>
              <p:cNvPr id="77" name="Elipse 76">
                <a:extLst>
                  <a:ext uri="{FF2B5EF4-FFF2-40B4-BE49-F238E27FC236}">
                    <a16:creationId xmlns:a16="http://schemas.microsoft.com/office/drawing/2014/main" id="{9352CFBB-1BD8-4FCE-8B89-DA8F22D3BE6C}"/>
                  </a:ext>
                </a:extLst>
              </p:cNvPr>
              <p:cNvSpPr/>
              <p:nvPr/>
            </p:nvSpPr>
            <p:spPr>
              <a:xfrm>
                <a:off x="4767187" y="858283"/>
                <a:ext cx="504977" cy="504977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dirty="0"/>
              </a:p>
            </p:txBody>
          </p:sp>
        </p:grpSp>
        <p:sp>
          <p:nvSpPr>
            <p:cNvPr id="75" name="Elipse 74">
              <a:extLst>
                <a:ext uri="{FF2B5EF4-FFF2-40B4-BE49-F238E27FC236}">
                  <a16:creationId xmlns:a16="http://schemas.microsoft.com/office/drawing/2014/main" id="{7EDDFB4B-1EC4-49C8-A424-44ECC7CA2B23}"/>
                </a:ext>
              </a:extLst>
            </p:cNvPr>
            <p:cNvSpPr/>
            <p:nvPr/>
          </p:nvSpPr>
          <p:spPr>
            <a:xfrm rot="10800000">
              <a:off x="10941438" y="6254340"/>
              <a:ext cx="331754" cy="331754"/>
            </a:xfrm>
            <a:prstGeom prst="ellipse">
              <a:avLst/>
            </a:prstGeom>
            <a:solidFill>
              <a:srgbClr val="F7AC3B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dirty="0"/>
            </a:p>
          </p:txBody>
        </p:sp>
      </p:grpSp>
      <p:grpSp>
        <p:nvGrpSpPr>
          <p:cNvPr id="82" name="Grupo 81">
            <a:extLst>
              <a:ext uri="{FF2B5EF4-FFF2-40B4-BE49-F238E27FC236}">
                <a16:creationId xmlns:a16="http://schemas.microsoft.com/office/drawing/2014/main" id="{4541C799-958C-486E-96EE-A98CDC185F43}"/>
              </a:ext>
            </a:extLst>
          </p:cNvPr>
          <p:cNvGrpSpPr/>
          <p:nvPr userDrawn="1"/>
        </p:nvGrpSpPr>
        <p:grpSpPr>
          <a:xfrm rot="4268251" flipH="1">
            <a:off x="2603956" y="1036001"/>
            <a:ext cx="1511929" cy="336961"/>
            <a:chOff x="10316749" y="6254340"/>
            <a:chExt cx="1511929" cy="336961"/>
          </a:xfrm>
        </p:grpSpPr>
        <p:cxnSp>
          <p:nvCxnSpPr>
            <p:cNvPr id="83" name="Conector recto 82">
              <a:extLst>
                <a:ext uri="{FF2B5EF4-FFF2-40B4-BE49-F238E27FC236}">
                  <a16:creationId xmlns:a16="http://schemas.microsoft.com/office/drawing/2014/main" id="{540ABCE4-3BA6-429B-ADDC-6B3DAF98AF32}"/>
                </a:ext>
              </a:extLst>
            </p:cNvPr>
            <p:cNvCxnSpPr/>
            <p:nvPr/>
          </p:nvCxnSpPr>
          <p:spPr>
            <a:xfrm>
              <a:off x="10316749" y="6418907"/>
              <a:ext cx="1511929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4" name="Grupo 83">
              <a:extLst>
                <a:ext uri="{FF2B5EF4-FFF2-40B4-BE49-F238E27FC236}">
                  <a16:creationId xmlns:a16="http://schemas.microsoft.com/office/drawing/2014/main" id="{ADC6A3EF-3E24-4DAE-B613-1B2B29C840A0}"/>
                </a:ext>
              </a:extLst>
            </p:cNvPr>
            <p:cNvGrpSpPr/>
            <p:nvPr/>
          </p:nvGrpSpPr>
          <p:grpSpPr>
            <a:xfrm>
              <a:off x="11339998" y="6259547"/>
              <a:ext cx="331754" cy="331754"/>
              <a:chOff x="10263929" y="5640421"/>
              <a:chExt cx="657377" cy="657377"/>
            </a:xfrm>
          </p:grpSpPr>
          <p:grpSp>
            <p:nvGrpSpPr>
              <p:cNvPr id="89" name="Grupo 88">
                <a:extLst>
                  <a:ext uri="{FF2B5EF4-FFF2-40B4-BE49-F238E27FC236}">
                    <a16:creationId xmlns:a16="http://schemas.microsoft.com/office/drawing/2014/main" id="{D3718BFF-033D-47FB-845F-49A54EA1AEBB}"/>
                  </a:ext>
                </a:extLst>
              </p:cNvPr>
              <p:cNvGrpSpPr/>
              <p:nvPr/>
            </p:nvGrpSpPr>
            <p:grpSpPr>
              <a:xfrm rot="10800000">
                <a:off x="10263929" y="5640421"/>
                <a:ext cx="657377" cy="657377"/>
                <a:chOff x="4690986" y="782083"/>
                <a:chExt cx="657377" cy="657377"/>
              </a:xfrm>
            </p:grpSpPr>
            <p:sp>
              <p:nvSpPr>
                <p:cNvPr id="91" name="Elipse 90">
                  <a:extLst>
                    <a:ext uri="{FF2B5EF4-FFF2-40B4-BE49-F238E27FC236}">
                      <a16:creationId xmlns:a16="http://schemas.microsoft.com/office/drawing/2014/main" id="{FAF58556-98A0-4E1D-87CC-FB60389AC842}"/>
                    </a:ext>
                  </a:extLst>
                </p:cNvPr>
                <p:cNvSpPr/>
                <p:nvPr/>
              </p:nvSpPr>
              <p:spPr>
                <a:xfrm>
                  <a:off x="4690986" y="782083"/>
                  <a:ext cx="657377" cy="657377"/>
                </a:xfrm>
                <a:prstGeom prst="ellipse">
                  <a:avLst/>
                </a:prstGeom>
                <a:solidFill>
                  <a:srgbClr val="342956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CO" dirty="0"/>
                </a:p>
              </p:txBody>
            </p:sp>
            <p:sp>
              <p:nvSpPr>
                <p:cNvPr id="92" name="Elipse 91">
                  <a:extLst>
                    <a:ext uri="{FF2B5EF4-FFF2-40B4-BE49-F238E27FC236}">
                      <a16:creationId xmlns:a16="http://schemas.microsoft.com/office/drawing/2014/main" id="{4BADF2B9-3212-40A5-9BF8-FCB44EE5E0F0}"/>
                    </a:ext>
                  </a:extLst>
                </p:cNvPr>
                <p:cNvSpPr/>
                <p:nvPr/>
              </p:nvSpPr>
              <p:spPr>
                <a:xfrm>
                  <a:off x="4767187" y="858283"/>
                  <a:ext cx="504977" cy="504977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CO" dirty="0"/>
                </a:p>
              </p:txBody>
            </p:sp>
          </p:grpSp>
          <p:sp>
            <p:nvSpPr>
              <p:cNvPr id="90" name="Elipse 89">
                <a:extLst>
                  <a:ext uri="{FF2B5EF4-FFF2-40B4-BE49-F238E27FC236}">
                    <a16:creationId xmlns:a16="http://schemas.microsoft.com/office/drawing/2014/main" id="{2A175BF5-E221-4E9C-A438-B33BA77AB452}"/>
                  </a:ext>
                </a:extLst>
              </p:cNvPr>
              <p:cNvSpPr/>
              <p:nvPr/>
            </p:nvSpPr>
            <p:spPr>
              <a:xfrm rot="10800000">
                <a:off x="10452241" y="5820079"/>
                <a:ext cx="293080" cy="293080"/>
              </a:xfrm>
              <a:prstGeom prst="ellipse">
                <a:avLst/>
              </a:prstGeom>
              <a:solidFill>
                <a:srgbClr val="3429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dirty="0"/>
              </a:p>
            </p:txBody>
          </p:sp>
        </p:grpSp>
        <p:grpSp>
          <p:nvGrpSpPr>
            <p:cNvPr id="85" name="Grupo 84">
              <a:extLst>
                <a:ext uri="{FF2B5EF4-FFF2-40B4-BE49-F238E27FC236}">
                  <a16:creationId xmlns:a16="http://schemas.microsoft.com/office/drawing/2014/main" id="{7940F392-0E0D-49A4-A9B9-43FDBE864676}"/>
                </a:ext>
              </a:extLst>
            </p:cNvPr>
            <p:cNvGrpSpPr/>
            <p:nvPr/>
          </p:nvGrpSpPr>
          <p:grpSpPr>
            <a:xfrm rot="10800000">
              <a:off x="10542878" y="6254340"/>
              <a:ext cx="331754" cy="331754"/>
              <a:chOff x="4690986" y="782083"/>
              <a:chExt cx="657377" cy="657377"/>
            </a:xfrm>
          </p:grpSpPr>
          <p:sp>
            <p:nvSpPr>
              <p:cNvPr id="87" name="Elipse 86">
                <a:extLst>
                  <a:ext uri="{FF2B5EF4-FFF2-40B4-BE49-F238E27FC236}">
                    <a16:creationId xmlns:a16="http://schemas.microsoft.com/office/drawing/2014/main" id="{2B700F7A-8BAE-491C-9682-04FF03020D80}"/>
                  </a:ext>
                </a:extLst>
              </p:cNvPr>
              <p:cNvSpPr/>
              <p:nvPr/>
            </p:nvSpPr>
            <p:spPr>
              <a:xfrm>
                <a:off x="4690986" y="782083"/>
                <a:ext cx="657377" cy="657377"/>
              </a:xfrm>
              <a:prstGeom prst="ellipse">
                <a:avLst/>
              </a:prstGeom>
              <a:solidFill>
                <a:srgbClr val="34295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dirty="0"/>
              </a:p>
            </p:txBody>
          </p:sp>
          <p:sp>
            <p:nvSpPr>
              <p:cNvPr id="88" name="Elipse 87">
                <a:extLst>
                  <a:ext uri="{FF2B5EF4-FFF2-40B4-BE49-F238E27FC236}">
                    <a16:creationId xmlns:a16="http://schemas.microsoft.com/office/drawing/2014/main" id="{83BF0D1A-62D3-454E-B7F8-518610954532}"/>
                  </a:ext>
                </a:extLst>
              </p:cNvPr>
              <p:cNvSpPr/>
              <p:nvPr/>
            </p:nvSpPr>
            <p:spPr>
              <a:xfrm>
                <a:off x="4767187" y="858283"/>
                <a:ext cx="504977" cy="504977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dirty="0"/>
              </a:p>
            </p:txBody>
          </p:sp>
        </p:grpSp>
        <p:sp>
          <p:nvSpPr>
            <p:cNvPr id="86" name="Elipse 85">
              <a:extLst>
                <a:ext uri="{FF2B5EF4-FFF2-40B4-BE49-F238E27FC236}">
                  <a16:creationId xmlns:a16="http://schemas.microsoft.com/office/drawing/2014/main" id="{C17BF4A1-59E7-47CB-A7BC-1D45FD8E33C5}"/>
                </a:ext>
              </a:extLst>
            </p:cNvPr>
            <p:cNvSpPr/>
            <p:nvPr/>
          </p:nvSpPr>
          <p:spPr>
            <a:xfrm rot="10800000">
              <a:off x="10941438" y="6254340"/>
              <a:ext cx="331754" cy="331754"/>
            </a:xfrm>
            <a:prstGeom prst="ellipse">
              <a:avLst/>
            </a:prstGeom>
            <a:solidFill>
              <a:srgbClr val="F7AC3B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dirty="0"/>
            </a:p>
          </p:txBody>
        </p:sp>
      </p:grpSp>
      <p:pic>
        <p:nvPicPr>
          <p:cNvPr id="93" name="Imagen 92">
            <a:extLst>
              <a:ext uri="{FF2B5EF4-FFF2-40B4-BE49-F238E27FC236}">
                <a16:creationId xmlns:a16="http://schemas.microsoft.com/office/drawing/2014/main" id="{7CBE65AA-D2A9-4F96-A9F9-59E47F0EE2F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8127193" y="5871073"/>
            <a:ext cx="3282295" cy="592044"/>
          </a:xfrm>
          <a:prstGeom prst="rect">
            <a:avLst/>
          </a:prstGeom>
        </p:spPr>
      </p:pic>
      <p:sp>
        <p:nvSpPr>
          <p:cNvPr id="94" name="Título 3">
            <a:extLst>
              <a:ext uri="{FF2B5EF4-FFF2-40B4-BE49-F238E27FC236}">
                <a16:creationId xmlns:a16="http://schemas.microsoft.com/office/drawing/2014/main" id="{3C2F4DA0-1FA4-4745-9696-7A972681B1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12786" y="3140079"/>
            <a:ext cx="6996702" cy="553998"/>
          </a:xfrm>
          <a:prstGeom prst="rect">
            <a:avLst/>
          </a:prstGeom>
        </p:spPr>
        <p:txBody>
          <a:bodyPr/>
          <a:lstStyle>
            <a:lvl1pPr algn="ctr">
              <a:defRPr sz="36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s-ES" dirty="0" err="1"/>
              <a:t>Section</a:t>
            </a:r>
            <a:r>
              <a:rPr lang="es-ES" dirty="0"/>
              <a:t> </a:t>
            </a:r>
            <a:r>
              <a:rPr lang="es-ES" dirty="0" err="1"/>
              <a:t>title</a:t>
            </a:r>
            <a:endParaRPr lang="es-CO" dirty="0"/>
          </a:p>
        </p:txBody>
      </p:sp>
      <p:sp>
        <p:nvSpPr>
          <p:cNvPr id="95" name="Subtítulo 2">
            <a:extLst>
              <a:ext uri="{FF2B5EF4-FFF2-40B4-BE49-F238E27FC236}">
                <a16:creationId xmlns:a16="http://schemas.microsoft.com/office/drawing/2014/main" id="{D8B5BD04-D838-4196-B803-3AD4886A62A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412786" y="2199283"/>
            <a:ext cx="6975628" cy="83099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dirty="0"/>
              <a:t>#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5371186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title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73;p1">
            <a:extLst>
              <a:ext uri="{FF2B5EF4-FFF2-40B4-BE49-F238E27FC236}">
                <a16:creationId xmlns:a16="http://schemas.microsoft.com/office/drawing/2014/main" id="{8D8591F3-561B-7EAD-2046-DBA38CB996FD}"/>
              </a:ext>
            </a:extLst>
          </p:cNvPr>
          <p:cNvSpPr/>
          <p:nvPr userDrawn="1"/>
        </p:nvSpPr>
        <p:spPr>
          <a:xfrm>
            <a:off x="940208" y="0"/>
            <a:ext cx="10007328" cy="6858000"/>
          </a:xfrm>
          <a:custGeom>
            <a:avLst/>
            <a:gdLst>
              <a:gd name="connsiteX0" fmla="*/ 8427491 w 8427491"/>
              <a:gd name="connsiteY0" fmla="*/ 0 h 6858000"/>
              <a:gd name="connsiteX1" fmla="*/ 0 w 8427491"/>
              <a:gd name="connsiteY1" fmla="*/ 0 h 6858000"/>
              <a:gd name="connsiteX2" fmla="*/ 2023349 w 8427491"/>
              <a:gd name="connsiteY2" fmla="*/ 6848946 h 6858000"/>
              <a:gd name="connsiteX3" fmla="*/ 8427491 w 8427491"/>
              <a:gd name="connsiteY3" fmla="*/ 6858000 h 6858000"/>
              <a:gd name="connsiteX4" fmla="*/ 8427491 w 8427491"/>
              <a:gd name="connsiteY4" fmla="*/ 0 h 6858000"/>
              <a:gd name="connsiteX0" fmla="*/ 8427491 w 8427491"/>
              <a:gd name="connsiteY0" fmla="*/ 0 h 6858000"/>
              <a:gd name="connsiteX1" fmla="*/ 0 w 8427491"/>
              <a:gd name="connsiteY1" fmla="*/ 0 h 6858000"/>
              <a:gd name="connsiteX2" fmla="*/ 2008101 w 8427491"/>
              <a:gd name="connsiteY2" fmla="*/ 6857999 h 6858000"/>
              <a:gd name="connsiteX3" fmla="*/ 8427491 w 8427491"/>
              <a:gd name="connsiteY3" fmla="*/ 6858000 h 6858000"/>
              <a:gd name="connsiteX4" fmla="*/ 8427491 w 8427491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427491" h="6858000" extrusionOk="0">
                <a:moveTo>
                  <a:pt x="8427491" y="0"/>
                </a:moveTo>
                <a:lnTo>
                  <a:pt x="0" y="0"/>
                </a:lnTo>
                <a:lnTo>
                  <a:pt x="2008101" y="6857999"/>
                </a:lnTo>
                <a:lnTo>
                  <a:pt x="8427491" y="6858000"/>
                </a:lnTo>
                <a:lnTo>
                  <a:pt x="8427491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u="sng" dirty="0">
              <a:blipFill>
                <a:blip r:embed="rId2"/>
                <a:tile tx="0" ty="0" sx="100000" sy="100000" flip="none" algn="tl"/>
              </a:blip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73;p1">
            <a:extLst>
              <a:ext uri="{FF2B5EF4-FFF2-40B4-BE49-F238E27FC236}">
                <a16:creationId xmlns:a16="http://schemas.microsoft.com/office/drawing/2014/main" id="{529397FC-3572-2728-B79E-45BEEBDFDA69}"/>
              </a:ext>
            </a:extLst>
          </p:cNvPr>
          <p:cNvSpPr/>
          <p:nvPr userDrawn="1"/>
        </p:nvSpPr>
        <p:spPr>
          <a:xfrm>
            <a:off x="2184671" y="0"/>
            <a:ext cx="10007328" cy="6858000"/>
          </a:xfrm>
          <a:custGeom>
            <a:avLst/>
            <a:gdLst>
              <a:gd name="connsiteX0" fmla="*/ 8427491 w 8427491"/>
              <a:gd name="connsiteY0" fmla="*/ 0 h 6858000"/>
              <a:gd name="connsiteX1" fmla="*/ 0 w 8427491"/>
              <a:gd name="connsiteY1" fmla="*/ 0 h 6858000"/>
              <a:gd name="connsiteX2" fmla="*/ 2023349 w 8427491"/>
              <a:gd name="connsiteY2" fmla="*/ 6848946 h 6858000"/>
              <a:gd name="connsiteX3" fmla="*/ 8427491 w 8427491"/>
              <a:gd name="connsiteY3" fmla="*/ 6858000 h 6858000"/>
              <a:gd name="connsiteX4" fmla="*/ 8427491 w 8427491"/>
              <a:gd name="connsiteY4" fmla="*/ 0 h 6858000"/>
              <a:gd name="connsiteX0" fmla="*/ 8427491 w 8427491"/>
              <a:gd name="connsiteY0" fmla="*/ 0 h 6858000"/>
              <a:gd name="connsiteX1" fmla="*/ 0 w 8427491"/>
              <a:gd name="connsiteY1" fmla="*/ 0 h 6858000"/>
              <a:gd name="connsiteX2" fmla="*/ 2008101 w 8427491"/>
              <a:gd name="connsiteY2" fmla="*/ 6857999 h 6858000"/>
              <a:gd name="connsiteX3" fmla="*/ 8427491 w 8427491"/>
              <a:gd name="connsiteY3" fmla="*/ 6858000 h 6858000"/>
              <a:gd name="connsiteX4" fmla="*/ 8427491 w 8427491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427491" h="6858000" extrusionOk="0">
                <a:moveTo>
                  <a:pt x="8427491" y="0"/>
                </a:moveTo>
                <a:lnTo>
                  <a:pt x="0" y="0"/>
                </a:lnTo>
                <a:lnTo>
                  <a:pt x="2008101" y="6857999"/>
                </a:lnTo>
                <a:lnTo>
                  <a:pt x="8427491" y="6858000"/>
                </a:lnTo>
                <a:lnTo>
                  <a:pt x="8427491" y="0"/>
                </a:lnTo>
                <a:close/>
              </a:path>
            </a:pathLst>
          </a:custGeom>
          <a:solidFill>
            <a:srgbClr val="1F1934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u="sng" dirty="0">
              <a:blipFill>
                <a:blip r:embed="rId2"/>
                <a:tile tx="0" ty="0" sx="100000" sy="100000" flip="none" algn="tl"/>
              </a:blip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77;p1">
            <a:extLst>
              <a:ext uri="{FF2B5EF4-FFF2-40B4-BE49-F238E27FC236}">
                <a16:creationId xmlns:a16="http://schemas.microsoft.com/office/drawing/2014/main" id="{EB9EE3A2-0D28-ED25-F75A-407DAB4F16B9}"/>
              </a:ext>
            </a:extLst>
          </p:cNvPr>
          <p:cNvSpPr/>
          <p:nvPr userDrawn="1"/>
        </p:nvSpPr>
        <p:spPr>
          <a:xfrm>
            <a:off x="4044862" y="6196181"/>
            <a:ext cx="3064167" cy="0"/>
          </a:xfrm>
          <a:custGeom>
            <a:avLst/>
            <a:gdLst/>
            <a:ahLst/>
            <a:cxnLst/>
            <a:rect l="l" t="t" r="r" b="b"/>
            <a:pathLst>
              <a:path w="2947034" h="120000" extrusionOk="0">
                <a:moveTo>
                  <a:pt x="2946793" y="0"/>
                </a:moveTo>
                <a:lnTo>
                  <a:pt x="0" y="0"/>
                </a:lnTo>
              </a:path>
            </a:pathLst>
          </a:cu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u="sng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79;p1">
            <a:extLst>
              <a:ext uri="{FF2B5EF4-FFF2-40B4-BE49-F238E27FC236}">
                <a16:creationId xmlns:a16="http://schemas.microsoft.com/office/drawing/2014/main" id="{245CA3B4-6A0F-6B66-620B-7D27280DA1C8}"/>
              </a:ext>
            </a:extLst>
          </p:cNvPr>
          <p:cNvSpPr/>
          <p:nvPr userDrawn="1"/>
        </p:nvSpPr>
        <p:spPr>
          <a:xfrm>
            <a:off x="2188325" y="787589"/>
            <a:ext cx="2343187" cy="0"/>
          </a:xfrm>
          <a:custGeom>
            <a:avLst/>
            <a:gdLst/>
            <a:ahLst/>
            <a:cxnLst/>
            <a:rect l="l" t="t" r="r" b="b"/>
            <a:pathLst>
              <a:path w="2253615" h="120000" extrusionOk="0">
                <a:moveTo>
                  <a:pt x="0" y="0"/>
                </a:moveTo>
                <a:lnTo>
                  <a:pt x="2253361" y="0"/>
                </a:lnTo>
              </a:path>
            </a:pathLst>
          </a:cu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u="sng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80;p1">
            <a:extLst>
              <a:ext uri="{FF2B5EF4-FFF2-40B4-BE49-F238E27FC236}">
                <a16:creationId xmlns:a16="http://schemas.microsoft.com/office/drawing/2014/main" id="{55D6FE6F-AC04-22AC-23CF-41BD07F0F158}"/>
              </a:ext>
            </a:extLst>
          </p:cNvPr>
          <p:cNvSpPr/>
          <p:nvPr userDrawn="1"/>
        </p:nvSpPr>
        <p:spPr>
          <a:xfrm>
            <a:off x="10285084" y="783897"/>
            <a:ext cx="1309913" cy="0"/>
          </a:xfrm>
          <a:custGeom>
            <a:avLst/>
            <a:gdLst/>
            <a:ahLst/>
            <a:cxnLst/>
            <a:rect l="l" t="t" r="r" b="b"/>
            <a:pathLst>
              <a:path w="1259840" h="120000" extrusionOk="0">
                <a:moveTo>
                  <a:pt x="1259331" y="0"/>
                </a:moveTo>
                <a:lnTo>
                  <a:pt x="0" y="0"/>
                </a:lnTo>
              </a:path>
            </a:pathLst>
          </a:cu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u="sng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81;p1">
            <a:extLst>
              <a:ext uri="{FF2B5EF4-FFF2-40B4-BE49-F238E27FC236}">
                <a16:creationId xmlns:a16="http://schemas.microsoft.com/office/drawing/2014/main" id="{1E23E3D3-A298-0EDF-BCB4-3A15B55FD393}"/>
              </a:ext>
            </a:extLst>
          </p:cNvPr>
          <p:cNvSpPr/>
          <p:nvPr userDrawn="1"/>
        </p:nvSpPr>
        <p:spPr>
          <a:xfrm>
            <a:off x="11388415" y="600280"/>
            <a:ext cx="0" cy="1208405"/>
          </a:xfrm>
          <a:custGeom>
            <a:avLst/>
            <a:gdLst/>
            <a:ahLst/>
            <a:cxnLst/>
            <a:rect l="l" t="t" r="r" b="b"/>
            <a:pathLst>
              <a:path w="120000" h="1208405" extrusionOk="0">
                <a:moveTo>
                  <a:pt x="0" y="0"/>
                </a:moveTo>
                <a:lnTo>
                  <a:pt x="0" y="1208252"/>
                </a:lnTo>
              </a:path>
            </a:pathLst>
          </a:cu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u="sng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AutoShape 4" descr="Ten Types of Computer Networks: An Easy A-Z Guide - Thrive">
            <a:extLst>
              <a:ext uri="{FF2B5EF4-FFF2-40B4-BE49-F238E27FC236}">
                <a16:creationId xmlns:a16="http://schemas.microsoft.com/office/drawing/2014/main" id="{C8A7230B-3A36-D366-6040-4B8B5E7E29A2}"/>
              </a:ext>
            </a:extLst>
          </p:cNvPr>
          <p:cNvSpPr>
            <a:spLocks noChangeAspect="1" noChangeArrowheads="1"/>
          </p:cNvSpPr>
          <p:nvPr userDrawn="1"/>
        </p:nvSpPr>
        <p:spPr bwMode="auto">
          <a:xfrm flipH="1">
            <a:off x="5943872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D901886F-2F7D-DAC3-1D81-FE5BA0AA7633}"/>
              </a:ext>
            </a:extLst>
          </p:cNvPr>
          <p:cNvGrpSpPr/>
          <p:nvPr userDrawn="1"/>
        </p:nvGrpSpPr>
        <p:grpSpPr>
          <a:xfrm rot="4268251" flipH="1">
            <a:off x="3454947" y="5655043"/>
            <a:ext cx="1511929" cy="336961"/>
            <a:chOff x="10316749" y="6254340"/>
            <a:chExt cx="1511929" cy="336961"/>
          </a:xfrm>
        </p:grpSpPr>
        <p:cxnSp>
          <p:nvCxnSpPr>
            <p:cNvPr id="10" name="Conector recto 9">
              <a:extLst>
                <a:ext uri="{FF2B5EF4-FFF2-40B4-BE49-F238E27FC236}">
                  <a16:creationId xmlns:a16="http://schemas.microsoft.com/office/drawing/2014/main" id="{9977C04C-36EF-4894-3236-D35D8B2B0F1B}"/>
                </a:ext>
              </a:extLst>
            </p:cNvPr>
            <p:cNvCxnSpPr/>
            <p:nvPr/>
          </p:nvCxnSpPr>
          <p:spPr>
            <a:xfrm>
              <a:off x="10316749" y="6418907"/>
              <a:ext cx="1511929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" name="Grupo 10">
              <a:extLst>
                <a:ext uri="{FF2B5EF4-FFF2-40B4-BE49-F238E27FC236}">
                  <a16:creationId xmlns:a16="http://schemas.microsoft.com/office/drawing/2014/main" id="{AB175334-699E-B05C-CF76-07FF8BF5CEA9}"/>
                </a:ext>
              </a:extLst>
            </p:cNvPr>
            <p:cNvGrpSpPr/>
            <p:nvPr/>
          </p:nvGrpSpPr>
          <p:grpSpPr>
            <a:xfrm>
              <a:off x="11339998" y="6259547"/>
              <a:ext cx="331754" cy="331754"/>
              <a:chOff x="10263929" y="5640421"/>
              <a:chExt cx="657377" cy="657377"/>
            </a:xfrm>
          </p:grpSpPr>
          <p:grpSp>
            <p:nvGrpSpPr>
              <p:cNvPr id="16" name="Grupo 15">
                <a:extLst>
                  <a:ext uri="{FF2B5EF4-FFF2-40B4-BE49-F238E27FC236}">
                    <a16:creationId xmlns:a16="http://schemas.microsoft.com/office/drawing/2014/main" id="{86BA7BE2-515F-8A8D-B67E-D81386FF7A3F}"/>
                  </a:ext>
                </a:extLst>
              </p:cNvPr>
              <p:cNvGrpSpPr/>
              <p:nvPr/>
            </p:nvGrpSpPr>
            <p:grpSpPr>
              <a:xfrm rot="10800000">
                <a:off x="10263929" y="5640421"/>
                <a:ext cx="657377" cy="657377"/>
                <a:chOff x="4690986" y="782083"/>
                <a:chExt cx="657377" cy="657377"/>
              </a:xfrm>
            </p:grpSpPr>
            <p:sp>
              <p:nvSpPr>
                <p:cNvPr id="18" name="Elipse 17">
                  <a:extLst>
                    <a:ext uri="{FF2B5EF4-FFF2-40B4-BE49-F238E27FC236}">
                      <a16:creationId xmlns:a16="http://schemas.microsoft.com/office/drawing/2014/main" id="{EBAF94C2-86F8-4AF0-1F2F-14EAC656399C}"/>
                    </a:ext>
                  </a:extLst>
                </p:cNvPr>
                <p:cNvSpPr/>
                <p:nvPr/>
              </p:nvSpPr>
              <p:spPr>
                <a:xfrm>
                  <a:off x="4690986" y="782083"/>
                  <a:ext cx="657377" cy="657377"/>
                </a:xfrm>
                <a:prstGeom prst="ellipse">
                  <a:avLst/>
                </a:prstGeom>
                <a:solidFill>
                  <a:srgbClr val="342956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CO" dirty="0"/>
                </a:p>
              </p:txBody>
            </p:sp>
            <p:sp>
              <p:nvSpPr>
                <p:cNvPr id="19" name="Elipse 18">
                  <a:extLst>
                    <a:ext uri="{FF2B5EF4-FFF2-40B4-BE49-F238E27FC236}">
                      <a16:creationId xmlns:a16="http://schemas.microsoft.com/office/drawing/2014/main" id="{451CFA9F-9607-532F-A754-0A2D08D1A357}"/>
                    </a:ext>
                  </a:extLst>
                </p:cNvPr>
                <p:cNvSpPr/>
                <p:nvPr/>
              </p:nvSpPr>
              <p:spPr>
                <a:xfrm>
                  <a:off x="4767187" y="858283"/>
                  <a:ext cx="504977" cy="504977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CO" dirty="0"/>
                </a:p>
              </p:txBody>
            </p:sp>
          </p:grpSp>
          <p:sp>
            <p:nvSpPr>
              <p:cNvPr id="17" name="Elipse 16">
                <a:extLst>
                  <a:ext uri="{FF2B5EF4-FFF2-40B4-BE49-F238E27FC236}">
                    <a16:creationId xmlns:a16="http://schemas.microsoft.com/office/drawing/2014/main" id="{3FFAB2EE-2321-CCCD-EFEC-631BE8417949}"/>
                  </a:ext>
                </a:extLst>
              </p:cNvPr>
              <p:cNvSpPr/>
              <p:nvPr/>
            </p:nvSpPr>
            <p:spPr>
              <a:xfrm rot="10800000">
                <a:off x="10452241" y="5820079"/>
                <a:ext cx="293080" cy="293080"/>
              </a:xfrm>
              <a:prstGeom prst="ellipse">
                <a:avLst/>
              </a:prstGeom>
              <a:solidFill>
                <a:srgbClr val="3429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dirty="0"/>
              </a:p>
            </p:txBody>
          </p:sp>
        </p:grpSp>
        <p:grpSp>
          <p:nvGrpSpPr>
            <p:cNvPr id="12" name="Grupo 11">
              <a:extLst>
                <a:ext uri="{FF2B5EF4-FFF2-40B4-BE49-F238E27FC236}">
                  <a16:creationId xmlns:a16="http://schemas.microsoft.com/office/drawing/2014/main" id="{CAD4BA97-60A3-91C2-1C4E-941B91EF121C}"/>
                </a:ext>
              </a:extLst>
            </p:cNvPr>
            <p:cNvGrpSpPr/>
            <p:nvPr/>
          </p:nvGrpSpPr>
          <p:grpSpPr>
            <a:xfrm rot="10800000">
              <a:off x="10542878" y="6254340"/>
              <a:ext cx="331754" cy="331754"/>
              <a:chOff x="4690986" y="782083"/>
              <a:chExt cx="657377" cy="657377"/>
            </a:xfrm>
          </p:grpSpPr>
          <p:sp>
            <p:nvSpPr>
              <p:cNvPr id="14" name="Elipse 13">
                <a:extLst>
                  <a:ext uri="{FF2B5EF4-FFF2-40B4-BE49-F238E27FC236}">
                    <a16:creationId xmlns:a16="http://schemas.microsoft.com/office/drawing/2014/main" id="{823D8DD4-AF22-9493-D19D-C1D6107AE472}"/>
                  </a:ext>
                </a:extLst>
              </p:cNvPr>
              <p:cNvSpPr/>
              <p:nvPr/>
            </p:nvSpPr>
            <p:spPr>
              <a:xfrm>
                <a:off x="4690986" y="782083"/>
                <a:ext cx="657377" cy="657377"/>
              </a:xfrm>
              <a:prstGeom prst="ellipse">
                <a:avLst/>
              </a:prstGeom>
              <a:solidFill>
                <a:srgbClr val="34295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dirty="0"/>
              </a:p>
            </p:txBody>
          </p:sp>
          <p:sp>
            <p:nvSpPr>
              <p:cNvPr id="15" name="Elipse 14">
                <a:extLst>
                  <a:ext uri="{FF2B5EF4-FFF2-40B4-BE49-F238E27FC236}">
                    <a16:creationId xmlns:a16="http://schemas.microsoft.com/office/drawing/2014/main" id="{EC6BD906-B076-17E5-855F-4A280F6F4422}"/>
                  </a:ext>
                </a:extLst>
              </p:cNvPr>
              <p:cNvSpPr/>
              <p:nvPr/>
            </p:nvSpPr>
            <p:spPr>
              <a:xfrm>
                <a:off x="4767187" y="858283"/>
                <a:ext cx="504977" cy="504977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dirty="0"/>
              </a:p>
            </p:txBody>
          </p:sp>
        </p:grpSp>
        <p:sp>
          <p:nvSpPr>
            <p:cNvPr id="13" name="Elipse 12">
              <a:extLst>
                <a:ext uri="{FF2B5EF4-FFF2-40B4-BE49-F238E27FC236}">
                  <a16:creationId xmlns:a16="http://schemas.microsoft.com/office/drawing/2014/main" id="{93339D6D-E78B-5BF3-870D-58FA64B7F253}"/>
                </a:ext>
              </a:extLst>
            </p:cNvPr>
            <p:cNvSpPr/>
            <p:nvPr/>
          </p:nvSpPr>
          <p:spPr>
            <a:xfrm rot="10800000">
              <a:off x="10941438" y="6254340"/>
              <a:ext cx="331754" cy="331754"/>
            </a:xfrm>
            <a:prstGeom prst="ellipse">
              <a:avLst/>
            </a:prstGeom>
            <a:solidFill>
              <a:srgbClr val="F7AC3B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dirty="0"/>
            </a:p>
          </p:txBody>
        </p:sp>
      </p:grpSp>
      <p:grpSp>
        <p:nvGrpSpPr>
          <p:cNvPr id="20" name="Grupo 19">
            <a:extLst>
              <a:ext uri="{FF2B5EF4-FFF2-40B4-BE49-F238E27FC236}">
                <a16:creationId xmlns:a16="http://schemas.microsoft.com/office/drawing/2014/main" id="{D46059E0-0005-A819-3F33-B9A403F110BF}"/>
              </a:ext>
            </a:extLst>
          </p:cNvPr>
          <p:cNvGrpSpPr/>
          <p:nvPr userDrawn="1"/>
        </p:nvGrpSpPr>
        <p:grpSpPr>
          <a:xfrm rot="4268251" flipH="1">
            <a:off x="2603956" y="1036001"/>
            <a:ext cx="1511929" cy="336961"/>
            <a:chOff x="10316749" y="6254340"/>
            <a:chExt cx="1511929" cy="336961"/>
          </a:xfrm>
        </p:grpSpPr>
        <p:cxnSp>
          <p:nvCxnSpPr>
            <p:cNvPr id="21" name="Conector recto 20">
              <a:extLst>
                <a:ext uri="{FF2B5EF4-FFF2-40B4-BE49-F238E27FC236}">
                  <a16:creationId xmlns:a16="http://schemas.microsoft.com/office/drawing/2014/main" id="{11B8D541-CBB3-2D09-4F41-BA408EB4BB94}"/>
                </a:ext>
              </a:extLst>
            </p:cNvPr>
            <p:cNvCxnSpPr/>
            <p:nvPr/>
          </p:nvCxnSpPr>
          <p:spPr>
            <a:xfrm>
              <a:off x="10316749" y="6418907"/>
              <a:ext cx="1511929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2" name="Grupo 21">
              <a:extLst>
                <a:ext uri="{FF2B5EF4-FFF2-40B4-BE49-F238E27FC236}">
                  <a16:creationId xmlns:a16="http://schemas.microsoft.com/office/drawing/2014/main" id="{71BE6875-2C49-62A4-F819-4130A287760D}"/>
                </a:ext>
              </a:extLst>
            </p:cNvPr>
            <p:cNvGrpSpPr/>
            <p:nvPr/>
          </p:nvGrpSpPr>
          <p:grpSpPr>
            <a:xfrm>
              <a:off x="11339998" y="6259547"/>
              <a:ext cx="331754" cy="331754"/>
              <a:chOff x="10263929" y="5640421"/>
              <a:chExt cx="657377" cy="657377"/>
            </a:xfrm>
          </p:grpSpPr>
          <p:grpSp>
            <p:nvGrpSpPr>
              <p:cNvPr id="27" name="Grupo 26">
                <a:extLst>
                  <a:ext uri="{FF2B5EF4-FFF2-40B4-BE49-F238E27FC236}">
                    <a16:creationId xmlns:a16="http://schemas.microsoft.com/office/drawing/2014/main" id="{B59F068B-58A1-F728-D414-8F019AF3D41C}"/>
                  </a:ext>
                </a:extLst>
              </p:cNvPr>
              <p:cNvGrpSpPr/>
              <p:nvPr/>
            </p:nvGrpSpPr>
            <p:grpSpPr>
              <a:xfrm rot="10800000">
                <a:off x="10263929" y="5640421"/>
                <a:ext cx="657377" cy="657377"/>
                <a:chOff x="4690986" y="782083"/>
                <a:chExt cx="657377" cy="657377"/>
              </a:xfrm>
            </p:grpSpPr>
            <p:sp>
              <p:nvSpPr>
                <p:cNvPr id="29" name="Elipse 28">
                  <a:extLst>
                    <a:ext uri="{FF2B5EF4-FFF2-40B4-BE49-F238E27FC236}">
                      <a16:creationId xmlns:a16="http://schemas.microsoft.com/office/drawing/2014/main" id="{A2BEE762-09C6-2A5E-39F4-944C0950EB0C}"/>
                    </a:ext>
                  </a:extLst>
                </p:cNvPr>
                <p:cNvSpPr/>
                <p:nvPr/>
              </p:nvSpPr>
              <p:spPr>
                <a:xfrm>
                  <a:off x="4690986" y="782083"/>
                  <a:ext cx="657377" cy="657377"/>
                </a:xfrm>
                <a:prstGeom prst="ellipse">
                  <a:avLst/>
                </a:prstGeom>
                <a:solidFill>
                  <a:srgbClr val="342956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CO" dirty="0"/>
                </a:p>
              </p:txBody>
            </p:sp>
            <p:sp>
              <p:nvSpPr>
                <p:cNvPr id="30" name="Elipse 29">
                  <a:extLst>
                    <a:ext uri="{FF2B5EF4-FFF2-40B4-BE49-F238E27FC236}">
                      <a16:creationId xmlns:a16="http://schemas.microsoft.com/office/drawing/2014/main" id="{5CA58C2A-48A0-C8CF-52AA-0CA28EB678B1}"/>
                    </a:ext>
                  </a:extLst>
                </p:cNvPr>
                <p:cNvSpPr/>
                <p:nvPr/>
              </p:nvSpPr>
              <p:spPr>
                <a:xfrm>
                  <a:off x="4767187" y="858283"/>
                  <a:ext cx="504977" cy="504977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CO" dirty="0"/>
                </a:p>
              </p:txBody>
            </p:sp>
          </p:grpSp>
          <p:sp>
            <p:nvSpPr>
              <p:cNvPr id="28" name="Elipse 27">
                <a:extLst>
                  <a:ext uri="{FF2B5EF4-FFF2-40B4-BE49-F238E27FC236}">
                    <a16:creationId xmlns:a16="http://schemas.microsoft.com/office/drawing/2014/main" id="{7A7D90B9-00A0-2A96-B7E8-98248DAE65E3}"/>
                  </a:ext>
                </a:extLst>
              </p:cNvPr>
              <p:cNvSpPr/>
              <p:nvPr/>
            </p:nvSpPr>
            <p:spPr>
              <a:xfrm rot="10800000">
                <a:off x="10452241" y="5820079"/>
                <a:ext cx="293080" cy="293080"/>
              </a:xfrm>
              <a:prstGeom prst="ellipse">
                <a:avLst/>
              </a:prstGeom>
              <a:solidFill>
                <a:srgbClr val="3429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dirty="0"/>
              </a:p>
            </p:txBody>
          </p:sp>
        </p:grpSp>
        <p:grpSp>
          <p:nvGrpSpPr>
            <p:cNvPr id="23" name="Grupo 22">
              <a:extLst>
                <a:ext uri="{FF2B5EF4-FFF2-40B4-BE49-F238E27FC236}">
                  <a16:creationId xmlns:a16="http://schemas.microsoft.com/office/drawing/2014/main" id="{59676611-78E6-74ED-27F1-CEC7EBF676C2}"/>
                </a:ext>
              </a:extLst>
            </p:cNvPr>
            <p:cNvGrpSpPr/>
            <p:nvPr/>
          </p:nvGrpSpPr>
          <p:grpSpPr>
            <a:xfrm rot="10800000">
              <a:off x="10542878" y="6254340"/>
              <a:ext cx="331754" cy="331754"/>
              <a:chOff x="4690986" y="782083"/>
              <a:chExt cx="657377" cy="657377"/>
            </a:xfrm>
          </p:grpSpPr>
          <p:sp>
            <p:nvSpPr>
              <p:cNvPr id="25" name="Elipse 24">
                <a:extLst>
                  <a:ext uri="{FF2B5EF4-FFF2-40B4-BE49-F238E27FC236}">
                    <a16:creationId xmlns:a16="http://schemas.microsoft.com/office/drawing/2014/main" id="{B2A9C984-BB41-EB70-E7B8-E2C1AB37AF7B}"/>
                  </a:ext>
                </a:extLst>
              </p:cNvPr>
              <p:cNvSpPr/>
              <p:nvPr/>
            </p:nvSpPr>
            <p:spPr>
              <a:xfrm>
                <a:off x="4690986" y="782083"/>
                <a:ext cx="657377" cy="657377"/>
              </a:xfrm>
              <a:prstGeom prst="ellipse">
                <a:avLst/>
              </a:prstGeom>
              <a:solidFill>
                <a:srgbClr val="34295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dirty="0"/>
              </a:p>
            </p:txBody>
          </p:sp>
          <p:sp>
            <p:nvSpPr>
              <p:cNvPr id="26" name="Elipse 25">
                <a:extLst>
                  <a:ext uri="{FF2B5EF4-FFF2-40B4-BE49-F238E27FC236}">
                    <a16:creationId xmlns:a16="http://schemas.microsoft.com/office/drawing/2014/main" id="{8585B02F-EF0C-929B-6973-C157B8B5CC00}"/>
                  </a:ext>
                </a:extLst>
              </p:cNvPr>
              <p:cNvSpPr/>
              <p:nvPr/>
            </p:nvSpPr>
            <p:spPr>
              <a:xfrm>
                <a:off x="4767187" y="858283"/>
                <a:ext cx="504977" cy="504977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dirty="0"/>
              </a:p>
            </p:txBody>
          </p:sp>
        </p:grpSp>
        <p:sp>
          <p:nvSpPr>
            <p:cNvPr id="24" name="Elipse 23">
              <a:extLst>
                <a:ext uri="{FF2B5EF4-FFF2-40B4-BE49-F238E27FC236}">
                  <a16:creationId xmlns:a16="http://schemas.microsoft.com/office/drawing/2014/main" id="{8D9BA7C8-01B5-7CDE-2C76-2A242E04B002}"/>
                </a:ext>
              </a:extLst>
            </p:cNvPr>
            <p:cNvSpPr/>
            <p:nvPr/>
          </p:nvSpPr>
          <p:spPr>
            <a:xfrm rot="10800000">
              <a:off x="10941438" y="6254340"/>
              <a:ext cx="331754" cy="331754"/>
            </a:xfrm>
            <a:prstGeom prst="ellipse">
              <a:avLst/>
            </a:prstGeom>
            <a:solidFill>
              <a:srgbClr val="F7AC3B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dirty="0"/>
            </a:p>
          </p:txBody>
        </p:sp>
      </p:grpSp>
      <p:pic>
        <p:nvPicPr>
          <p:cNvPr id="31" name="Imagen 30">
            <a:extLst>
              <a:ext uri="{FF2B5EF4-FFF2-40B4-BE49-F238E27FC236}">
                <a16:creationId xmlns:a16="http://schemas.microsoft.com/office/drawing/2014/main" id="{CA4F245F-3671-8B33-CAE0-7B85308D0B1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8127193" y="5871073"/>
            <a:ext cx="3282295" cy="592044"/>
          </a:xfrm>
          <a:prstGeom prst="rect">
            <a:avLst/>
          </a:prstGeom>
        </p:spPr>
      </p:pic>
      <p:sp>
        <p:nvSpPr>
          <p:cNvPr id="32" name="Título 3">
            <a:extLst>
              <a:ext uri="{FF2B5EF4-FFF2-40B4-BE49-F238E27FC236}">
                <a16:creationId xmlns:a16="http://schemas.microsoft.com/office/drawing/2014/main" id="{B85CD079-C29B-5FF3-F82D-A8512D9B0F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12786" y="3140079"/>
            <a:ext cx="6996702" cy="553998"/>
          </a:xfrm>
          <a:prstGeom prst="rect">
            <a:avLst/>
          </a:prstGeom>
        </p:spPr>
        <p:txBody>
          <a:bodyPr/>
          <a:lstStyle>
            <a:lvl1pPr algn="ctr">
              <a:defRPr sz="36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s-ES" dirty="0" err="1"/>
              <a:t>Section</a:t>
            </a:r>
            <a:r>
              <a:rPr lang="es-ES" dirty="0"/>
              <a:t> </a:t>
            </a:r>
            <a:r>
              <a:rPr lang="es-ES" dirty="0" err="1"/>
              <a:t>title</a:t>
            </a:r>
            <a:endParaRPr lang="es-CO" dirty="0"/>
          </a:p>
        </p:txBody>
      </p:sp>
      <p:sp>
        <p:nvSpPr>
          <p:cNvPr id="38" name="Subtítulo 2">
            <a:extLst>
              <a:ext uri="{FF2B5EF4-FFF2-40B4-BE49-F238E27FC236}">
                <a16:creationId xmlns:a16="http://schemas.microsoft.com/office/drawing/2014/main" id="{FE1DA41C-9284-2EA3-89A3-A4E559AD300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412786" y="2199283"/>
            <a:ext cx="6975628" cy="83099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dirty="0"/>
              <a:t>#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42255202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lcome and good bye: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número de diapositiva 2">
            <a:extLst>
              <a:ext uri="{FF2B5EF4-FFF2-40B4-BE49-F238E27FC236}">
                <a16:creationId xmlns:a16="http://schemas.microsoft.com/office/drawing/2014/main" id="{E812256A-D394-4F5A-A45D-AA8A69381859}"/>
              </a:ext>
            </a:extLst>
          </p:cNvPr>
          <p:cNvSpPr>
            <a:spLocks noGrp="1"/>
          </p:cNvSpPr>
          <p:nvPr>
            <p:ph type="sldNum" idx="10"/>
          </p:nvPr>
        </p:nvSpPr>
        <p:spPr>
          <a:xfrm>
            <a:off x="257223" y="178222"/>
            <a:ext cx="332321" cy="215444"/>
          </a:xfrm>
        </p:spPr>
        <p:txBody>
          <a:bodyPr/>
          <a:lstStyle/>
          <a:p>
            <a:fld id="{2BD88AD7-A676-4214-86CE-92C0CE3D14DC}" type="slidenum">
              <a:rPr lang="es-CO" smtClean="0"/>
              <a:t>‹Nº›</a:t>
            </a:fld>
            <a:endParaRPr lang="es-CO"/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CB878FF2-757B-45B2-9D24-F3DE32DC358C}"/>
              </a:ext>
            </a:extLst>
          </p:cNvPr>
          <p:cNvCxnSpPr>
            <a:cxnSpLocks/>
          </p:cNvCxnSpPr>
          <p:nvPr userDrawn="1"/>
        </p:nvCxnSpPr>
        <p:spPr>
          <a:xfrm>
            <a:off x="2368731" y="2169658"/>
            <a:ext cx="7585166" cy="0"/>
          </a:xfrm>
          <a:prstGeom prst="line">
            <a:avLst/>
          </a:prstGeom>
          <a:ln w="28575">
            <a:solidFill>
              <a:srgbClr val="F7AC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FA29F559-1FDC-49B3-9C5B-7B6FB1C152BA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11605946" y="1114014"/>
            <a:ext cx="10346" cy="5033216"/>
          </a:xfrm>
          <a:prstGeom prst="line">
            <a:avLst/>
          </a:prstGeom>
          <a:ln w="28575">
            <a:solidFill>
              <a:srgbClr val="F7AC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B1BEDC05-8A86-4990-8C7E-7C197414F067}"/>
              </a:ext>
            </a:extLst>
          </p:cNvPr>
          <p:cNvCxnSpPr>
            <a:cxnSpLocks/>
          </p:cNvCxnSpPr>
          <p:nvPr userDrawn="1"/>
        </p:nvCxnSpPr>
        <p:spPr>
          <a:xfrm flipV="1">
            <a:off x="513237" y="1101314"/>
            <a:ext cx="0" cy="5256990"/>
          </a:xfrm>
          <a:prstGeom prst="line">
            <a:avLst/>
          </a:prstGeom>
          <a:ln w="28575">
            <a:solidFill>
              <a:srgbClr val="F7AC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845BB3AA-FA11-48E1-B54C-E7D242908D4E}"/>
              </a:ext>
            </a:extLst>
          </p:cNvPr>
          <p:cNvCxnSpPr>
            <a:cxnSpLocks/>
          </p:cNvCxnSpPr>
          <p:nvPr userDrawn="1"/>
        </p:nvCxnSpPr>
        <p:spPr>
          <a:xfrm>
            <a:off x="485775" y="6358304"/>
            <a:ext cx="10581057" cy="0"/>
          </a:xfrm>
          <a:prstGeom prst="line">
            <a:avLst/>
          </a:prstGeom>
          <a:ln w="28575">
            <a:solidFill>
              <a:srgbClr val="F7AC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upo 11">
            <a:extLst>
              <a:ext uri="{FF2B5EF4-FFF2-40B4-BE49-F238E27FC236}">
                <a16:creationId xmlns:a16="http://schemas.microsoft.com/office/drawing/2014/main" id="{BCA50BE5-C40F-4536-A458-BF80C159322A}"/>
              </a:ext>
            </a:extLst>
          </p:cNvPr>
          <p:cNvGrpSpPr/>
          <p:nvPr userDrawn="1"/>
        </p:nvGrpSpPr>
        <p:grpSpPr>
          <a:xfrm>
            <a:off x="10726674" y="6044165"/>
            <a:ext cx="1465326" cy="653678"/>
            <a:chOff x="10726674" y="5983777"/>
            <a:chExt cx="1465326" cy="653678"/>
          </a:xfrm>
        </p:grpSpPr>
        <p:sp>
          <p:nvSpPr>
            <p:cNvPr id="13" name="Rectángulo 7">
              <a:extLst>
                <a:ext uri="{FF2B5EF4-FFF2-40B4-BE49-F238E27FC236}">
                  <a16:creationId xmlns:a16="http://schemas.microsoft.com/office/drawing/2014/main" id="{C0D6B000-C1A8-4303-801D-899C5E963702}"/>
                </a:ext>
              </a:extLst>
            </p:cNvPr>
            <p:cNvSpPr/>
            <p:nvPr/>
          </p:nvSpPr>
          <p:spPr>
            <a:xfrm>
              <a:off x="10726674" y="6086842"/>
              <a:ext cx="1465326" cy="447548"/>
            </a:xfrm>
            <a:custGeom>
              <a:avLst/>
              <a:gdLst>
                <a:gd name="connsiteX0" fmla="*/ 0 w 2752725"/>
                <a:gd name="connsiteY0" fmla="*/ 0 h 542924"/>
                <a:gd name="connsiteX1" fmla="*/ 2752725 w 2752725"/>
                <a:gd name="connsiteY1" fmla="*/ 0 h 542924"/>
                <a:gd name="connsiteX2" fmla="*/ 2752725 w 2752725"/>
                <a:gd name="connsiteY2" fmla="*/ 542924 h 542924"/>
                <a:gd name="connsiteX3" fmla="*/ 0 w 2752725"/>
                <a:gd name="connsiteY3" fmla="*/ 542924 h 542924"/>
                <a:gd name="connsiteX4" fmla="*/ 0 w 2752725"/>
                <a:gd name="connsiteY4" fmla="*/ 0 h 542924"/>
                <a:gd name="connsiteX0" fmla="*/ 698500 w 2752725"/>
                <a:gd name="connsiteY0" fmla="*/ 6350 h 542924"/>
                <a:gd name="connsiteX1" fmla="*/ 2752725 w 2752725"/>
                <a:gd name="connsiteY1" fmla="*/ 0 h 542924"/>
                <a:gd name="connsiteX2" fmla="*/ 2752725 w 2752725"/>
                <a:gd name="connsiteY2" fmla="*/ 542924 h 542924"/>
                <a:gd name="connsiteX3" fmla="*/ 0 w 2752725"/>
                <a:gd name="connsiteY3" fmla="*/ 542924 h 542924"/>
                <a:gd name="connsiteX4" fmla="*/ 698500 w 2752725"/>
                <a:gd name="connsiteY4" fmla="*/ 6350 h 542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52725" h="542924">
                  <a:moveTo>
                    <a:pt x="698500" y="6350"/>
                  </a:moveTo>
                  <a:lnTo>
                    <a:pt x="2752725" y="0"/>
                  </a:lnTo>
                  <a:lnTo>
                    <a:pt x="2752725" y="542924"/>
                  </a:lnTo>
                  <a:lnTo>
                    <a:pt x="0" y="542924"/>
                  </a:lnTo>
                  <a:lnTo>
                    <a:pt x="698500" y="6350"/>
                  </a:lnTo>
                  <a:close/>
                </a:path>
              </a:pathLst>
            </a:custGeom>
            <a:solidFill>
              <a:srgbClr val="3429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dirty="0"/>
            </a:p>
          </p:txBody>
        </p:sp>
        <p:cxnSp>
          <p:nvCxnSpPr>
            <p:cNvPr id="14" name="Conector recto 13">
              <a:extLst>
                <a:ext uri="{FF2B5EF4-FFF2-40B4-BE49-F238E27FC236}">
                  <a16:creationId xmlns:a16="http://schemas.microsoft.com/office/drawing/2014/main" id="{982B4F7C-495F-4CDA-B8C1-3E57C015BDB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32095" y="5983777"/>
              <a:ext cx="548640" cy="653678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ector recto 14">
              <a:extLst>
                <a:ext uri="{FF2B5EF4-FFF2-40B4-BE49-F238E27FC236}">
                  <a16:creationId xmlns:a16="http://schemas.microsoft.com/office/drawing/2014/main" id="{BC3071DC-4E20-4362-8F32-C6B07743A22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066832" y="6044872"/>
              <a:ext cx="497362" cy="592583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D1251C89-2EE1-41F0-A056-A2015166BB5E}"/>
              </a:ext>
            </a:extLst>
          </p:cNvPr>
          <p:cNvCxnSpPr>
            <a:cxnSpLocks/>
          </p:cNvCxnSpPr>
          <p:nvPr userDrawn="1"/>
        </p:nvCxnSpPr>
        <p:spPr>
          <a:xfrm>
            <a:off x="513237" y="1114423"/>
            <a:ext cx="11103055" cy="0"/>
          </a:xfrm>
          <a:prstGeom prst="line">
            <a:avLst/>
          </a:prstGeom>
          <a:ln w="28575">
            <a:solidFill>
              <a:srgbClr val="F7AC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ítulo 4">
            <a:extLst>
              <a:ext uri="{FF2B5EF4-FFF2-40B4-BE49-F238E27FC236}">
                <a16:creationId xmlns:a16="http://schemas.microsoft.com/office/drawing/2014/main" id="{85705D31-DC4A-4A39-8CD4-3530A5A939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84778" y="1835181"/>
            <a:ext cx="4612097" cy="657377"/>
          </a:xfrm>
          <a:prstGeom prst="rect">
            <a:avLst/>
          </a:prstGeom>
          <a:solidFill>
            <a:srgbClr val="342956"/>
          </a:solidFill>
        </p:spPr>
        <p:txBody>
          <a:bodyPr anchor="ctr"/>
          <a:lstStyle>
            <a:lvl1pPr marL="0" algn="ctr">
              <a:defRPr sz="36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s-ES" dirty="0" err="1"/>
              <a:t>Title</a:t>
            </a:r>
            <a:endParaRPr lang="es-ES" dirty="0"/>
          </a:p>
        </p:txBody>
      </p:sp>
      <p:sp>
        <p:nvSpPr>
          <p:cNvPr id="20" name="Marcador de texto 19">
            <a:extLst>
              <a:ext uri="{FF2B5EF4-FFF2-40B4-BE49-F238E27FC236}">
                <a16:creationId xmlns:a16="http://schemas.microsoft.com/office/drawing/2014/main" id="{56709EE4-6A52-4974-9CE0-E0BEAEEA73B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88289" y="2851925"/>
            <a:ext cx="4552950" cy="24765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>
                <a:solidFill>
                  <a:srgbClr val="342956"/>
                </a:solidFill>
                <a:latin typeface="+mn-lt"/>
              </a:defRPr>
            </a:lvl1pPr>
            <a:lvl2pPr algn="ctr">
              <a:defRPr sz="1800">
                <a:solidFill>
                  <a:schemeClr val="tx1"/>
                </a:solidFill>
                <a:latin typeface="+mn-lt"/>
              </a:defRPr>
            </a:lvl2pPr>
            <a:lvl3pPr algn="ctr">
              <a:defRPr sz="1800">
                <a:solidFill>
                  <a:schemeClr val="tx1"/>
                </a:solidFill>
                <a:latin typeface="+mn-lt"/>
              </a:defRPr>
            </a:lvl3pPr>
            <a:lvl4pPr algn="ctr">
              <a:defRPr sz="1800">
                <a:solidFill>
                  <a:schemeClr val="tx1"/>
                </a:solidFill>
                <a:latin typeface="+mn-lt"/>
              </a:defRPr>
            </a:lvl4pPr>
            <a:lvl5pPr algn="ctr">
              <a:defRPr sz="18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s-CO" dirty="0" err="1"/>
              <a:t>Paragraph</a:t>
            </a:r>
            <a:endParaRPr lang="es-CO" dirty="0"/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921C845A-1076-457A-86DF-D28384AE4C58}"/>
              </a:ext>
            </a:extLst>
          </p:cNvPr>
          <p:cNvSpPr/>
          <p:nvPr userDrawn="1"/>
        </p:nvSpPr>
        <p:spPr>
          <a:xfrm rot="5400000">
            <a:off x="2181978" y="2000673"/>
            <a:ext cx="331754" cy="331754"/>
          </a:xfrm>
          <a:prstGeom prst="ellipse">
            <a:avLst/>
          </a:prstGeom>
          <a:solidFill>
            <a:srgbClr val="F7AC3B"/>
          </a:solidFill>
          <a:ln w="25400" cap="flat" cmpd="sng" algn="ctr">
            <a:solidFill>
              <a:srgbClr val="342956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s-CO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ncizar Sans"/>
              <a:ea typeface="+mn-ea"/>
              <a:cs typeface="+mn-cs"/>
              <a:sym typeface="Arial"/>
            </a:endParaRPr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578EAD41-B1B4-4598-94A2-B1A1B5F52D6C}"/>
              </a:ext>
            </a:extLst>
          </p:cNvPr>
          <p:cNvSpPr/>
          <p:nvPr userDrawn="1"/>
        </p:nvSpPr>
        <p:spPr>
          <a:xfrm rot="5400000">
            <a:off x="9788020" y="2003781"/>
            <a:ext cx="331754" cy="331754"/>
          </a:xfrm>
          <a:prstGeom prst="ellipse">
            <a:avLst/>
          </a:prstGeom>
          <a:solidFill>
            <a:srgbClr val="F7AC3B"/>
          </a:solidFill>
          <a:ln w="25400" cap="flat" cmpd="sng" algn="ctr">
            <a:solidFill>
              <a:srgbClr val="342956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s-CO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ncizar Sans"/>
              <a:ea typeface="+mn-ea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184271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número de diapositiva 2">
            <a:extLst>
              <a:ext uri="{FF2B5EF4-FFF2-40B4-BE49-F238E27FC236}">
                <a16:creationId xmlns:a16="http://schemas.microsoft.com/office/drawing/2014/main" id="{375299DD-2BE5-4B9E-A444-35D7DE420EF8}"/>
              </a:ext>
            </a:extLst>
          </p:cNvPr>
          <p:cNvSpPr>
            <a:spLocks noGrp="1"/>
          </p:cNvSpPr>
          <p:nvPr>
            <p:ph type="sldNum" idx="10"/>
          </p:nvPr>
        </p:nvSpPr>
        <p:spPr>
          <a:xfrm>
            <a:off x="257223" y="178222"/>
            <a:ext cx="332321" cy="215444"/>
          </a:xfrm>
        </p:spPr>
        <p:txBody>
          <a:bodyPr/>
          <a:lstStyle/>
          <a:p>
            <a:fld id="{2BD88AD7-A676-4214-86CE-92C0CE3D14DC}" type="slidenum">
              <a:rPr lang="es-CO" smtClean="0"/>
              <a:t>‹Nº›</a:t>
            </a:fld>
            <a:endParaRPr lang="es-CO"/>
          </a:p>
        </p:txBody>
      </p: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1E9B6ED7-58CA-474C-8A95-B78648A057B9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11605946" y="1114014"/>
            <a:ext cx="10346" cy="5033216"/>
          </a:xfrm>
          <a:prstGeom prst="line">
            <a:avLst/>
          </a:prstGeom>
          <a:ln w="28575">
            <a:solidFill>
              <a:srgbClr val="F7AC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5AB739D8-C52B-4F7F-AA21-837DFDE18BDC}"/>
              </a:ext>
            </a:extLst>
          </p:cNvPr>
          <p:cNvCxnSpPr>
            <a:cxnSpLocks/>
          </p:cNvCxnSpPr>
          <p:nvPr userDrawn="1"/>
        </p:nvCxnSpPr>
        <p:spPr>
          <a:xfrm flipV="1">
            <a:off x="513237" y="1101314"/>
            <a:ext cx="0" cy="5256990"/>
          </a:xfrm>
          <a:prstGeom prst="line">
            <a:avLst/>
          </a:prstGeom>
          <a:ln w="28575">
            <a:solidFill>
              <a:srgbClr val="F7AC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AB78BF3B-2CF4-4BD4-B4F8-C0541C0664DB}"/>
              </a:ext>
            </a:extLst>
          </p:cNvPr>
          <p:cNvCxnSpPr>
            <a:cxnSpLocks/>
          </p:cNvCxnSpPr>
          <p:nvPr userDrawn="1"/>
        </p:nvCxnSpPr>
        <p:spPr>
          <a:xfrm>
            <a:off x="485775" y="6358304"/>
            <a:ext cx="10581057" cy="0"/>
          </a:xfrm>
          <a:prstGeom prst="line">
            <a:avLst/>
          </a:prstGeom>
          <a:ln w="28575">
            <a:solidFill>
              <a:srgbClr val="F7AC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upo 12">
            <a:extLst>
              <a:ext uri="{FF2B5EF4-FFF2-40B4-BE49-F238E27FC236}">
                <a16:creationId xmlns:a16="http://schemas.microsoft.com/office/drawing/2014/main" id="{90F35058-BDFA-45EB-B71E-D439BF870F00}"/>
              </a:ext>
            </a:extLst>
          </p:cNvPr>
          <p:cNvGrpSpPr/>
          <p:nvPr userDrawn="1"/>
        </p:nvGrpSpPr>
        <p:grpSpPr>
          <a:xfrm>
            <a:off x="10726674" y="6044165"/>
            <a:ext cx="1465326" cy="653678"/>
            <a:chOff x="10726674" y="5983777"/>
            <a:chExt cx="1465326" cy="653678"/>
          </a:xfrm>
        </p:grpSpPr>
        <p:sp>
          <p:nvSpPr>
            <p:cNvPr id="14" name="Rectángulo 7">
              <a:extLst>
                <a:ext uri="{FF2B5EF4-FFF2-40B4-BE49-F238E27FC236}">
                  <a16:creationId xmlns:a16="http://schemas.microsoft.com/office/drawing/2014/main" id="{636B040C-E675-421C-814C-A6A26AA2CB32}"/>
                </a:ext>
              </a:extLst>
            </p:cNvPr>
            <p:cNvSpPr/>
            <p:nvPr/>
          </p:nvSpPr>
          <p:spPr>
            <a:xfrm>
              <a:off x="10726674" y="6086842"/>
              <a:ext cx="1465326" cy="447548"/>
            </a:xfrm>
            <a:custGeom>
              <a:avLst/>
              <a:gdLst>
                <a:gd name="connsiteX0" fmla="*/ 0 w 2752725"/>
                <a:gd name="connsiteY0" fmla="*/ 0 h 542924"/>
                <a:gd name="connsiteX1" fmla="*/ 2752725 w 2752725"/>
                <a:gd name="connsiteY1" fmla="*/ 0 h 542924"/>
                <a:gd name="connsiteX2" fmla="*/ 2752725 w 2752725"/>
                <a:gd name="connsiteY2" fmla="*/ 542924 h 542924"/>
                <a:gd name="connsiteX3" fmla="*/ 0 w 2752725"/>
                <a:gd name="connsiteY3" fmla="*/ 542924 h 542924"/>
                <a:gd name="connsiteX4" fmla="*/ 0 w 2752725"/>
                <a:gd name="connsiteY4" fmla="*/ 0 h 542924"/>
                <a:gd name="connsiteX0" fmla="*/ 698500 w 2752725"/>
                <a:gd name="connsiteY0" fmla="*/ 6350 h 542924"/>
                <a:gd name="connsiteX1" fmla="*/ 2752725 w 2752725"/>
                <a:gd name="connsiteY1" fmla="*/ 0 h 542924"/>
                <a:gd name="connsiteX2" fmla="*/ 2752725 w 2752725"/>
                <a:gd name="connsiteY2" fmla="*/ 542924 h 542924"/>
                <a:gd name="connsiteX3" fmla="*/ 0 w 2752725"/>
                <a:gd name="connsiteY3" fmla="*/ 542924 h 542924"/>
                <a:gd name="connsiteX4" fmla="*/ 698500 w 2752725"/>
                <a:gd name="connsiteY4" fmla="*/ 6350 h 542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52725" h="542924">
                  <a:moveTo>
                    <a:pt x="698500" y="6350"/>
                  </a:moveTo>
                  <a:lnTo>
                    <a:pt x="2752725" y="0"/>
                  </a:lnTo>
                  <a:lnTo>
                    <a:pt x="2752725" y="542924"/>
                  </a:lnTo>
                  <a:lnTo>
                    <a:pt x="0" y="542924"/>
                  </a:lnTo>
                  <a:lnTo>
                    <a:pt x="698500" y="6350"/>
                  </a:lnTo>
                  <a:close/>
                </a:path>
              </a:pathLst>
            </a:custGeom>
            <a:solidFill>
              <a:srgbClr val="3429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dirty="0"/>
            </a:p>
          </p:txBody>
        </p:sp>
        <p:cxnSp>
          <p:nvCxnSpPr>
            <p:cNvPr id="15" name="Conector recto 14">
              <a:extLst>
                <a:ext uri="{FF2B5EF4-FFF2-40B4-BE49-F238E27FC236}">
                  <a16:creationId xmlns:a16="http://schemas.microsoft.com/office/drawing/2014/main" id="{C975386B-F090-440F-B54C-69984C55A29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32095" y="5983777"/>
              <a:ext cx="548640" cy="653678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ector recto 15">
              <a:extLst>
                <a:ext uri="{FF2B5EF4-FFF2-40B4-BE49-F238E27FC236}">
                  <a16:creationId xmlns:a16="http://schemas.microsoft.com/office/drawing/2014/main" id="{0DCE2FF2-E0C0-4361-9C3D-AB05D39009A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066832" y="6044872"/>
              <a:ext cx="497362" cy="592583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69565894-D928-40D6-9D19-3C758DFBCD54}"/>
              </a:ext>
            </a:extLst>
          </p:cNvPr>
          <p:cNvCxnSpPr>
            <a:cxnSpLocks/>
          </p:cNvCxnSpPr>
          <p:nvPr userDrawn="1"/>
        </p:nvCxnSpPr>
        <p:spPr>
          <a:xfrm>
            <a:off x="513237" y="1114423"/>
            <a:ext cx="11103055" cy="0"/>
          </a:xfrm>
          <a:prstGeom prst="line">
            <a:avLst/>
          </a:prstGeom>
          <a:ln w="28575">
            <a:solidFill>
              <a:srgbClr val="F7AC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14952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EF592A93-20D7-4818-93E6-A0786555D1CB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11605946" y="1114014"/>
            <a:ext cx="10346" cy="5033216"/>
          </a:xfrm>
          <a:prstGeom prst="line">
            <a:avLst/>
          </a:prstGeom>
          <a:ln w="28575">
            <a:solidFill>
              <a:srgbClr val="F7AC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2AF3AE66-8296-470F-9D3F-CADAC5C60CC7}"/>
              </a:ext>
            </a:extLst>
          </p:cNvPr>
          <p:cNvCxnSpPr>
            <a:cxnSpLocks/>
          </p:cNvCxnSpPr>
          <p:nvPr userDrawn="1"/>
        </p:nvCxnSpPr>
        <p:spPr>
          <a:xfrm flipV="1">
            <a:off x="497362" y="1395054"/>
            <a:ext cx="0" cy="4975950"/>
          </a:xfrm>
          <a:prstGeom prst="line">
            <a:avLst/>
          </a:prstGeom>
          <a:ln w="28575">
            <a:solidFill>
              <a:srgbClr val="F7AC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DAC038DE-D223-4842-B733-D8BD4026461A}"/>
              </a:ext>
            </a:extLst>
          </p:cNvPr>
          <p:cNvCxnSpPr>
            <a:cxnSpLocks/>
          </p:cNvCxnSpPr>
          <p:nvPr userDrawn="1"/>
        </p:nvCxnSpPr>
        <p:spPr>
          <a:xfrm>
            <a:off x="485775" y="6358304"/>
            <a:ext cx="10581057" cy="0"/>
          </a:xfrm>
          <a:prstGeom prst="line">
            <a:avLst/>
          </a:prstGeom>
          <a:ln w="28575">
            <a:solidFill>
              <a:srgbClr val="F7AC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upo 12">
            <a:extLst>
              <a:ext uri="{FF2B5EF4-FFF2-40B4-BE49-F238E27FC236}">
                <a16:creationId xmlns:a16="http://schemas.microsoft.com/office/drawing/2014/main" id="{243A272D-67E0-46CB-9311-62402109B029}"/>
              </a:ext>
            </a:extLst>
          </p:cNvPr>
          <p:cNvGrpSpPr/>
          <p:nvPr userDrawn="1"/>
        </p:nvGrpSpPr>
        <p:grpSpPr>
          <a:xfrm>
            <a:off x="10726674" y="6044165"/>
            <a:ext cx="1465326" cy="653678"/>
            <a:chOff x="10726674" y="5983777"/>
            <a:chExt cx="1465326" cy="653678"/>
          </a:xfrm>
        </p:grpSpPr>
        <p:sp>
          <p:nvSpPr>
            <p:cNvPr id="14" name="Rectángulo 7">
              <a:extLst>
                <a:ext uri="{FF2B5EF4-FFF2-40B4-BE49-F238E27FC236}">
                  <a16:creationId xmlns:a16="http://schemas.microsoft.com/office/drawing/2014/main" id="{DCEB60BD-0D34-42F5-BB05-0D2D314D6338}"/>
                </a:ext>
              </a:extLst>
            </p:cNvPr>
            <p:cNvSpPr/>
            <p:nvPr/>
          </p:nvSpPr>
          <p:spPr>
            <a:xfrm>
              <a:off x="10726674" y="6086842"/>
              <a:ext cx="1465326" cy="447548"/>
            </a:xfrm>
            <a:custGeom>
              <a:avLst/>
              <a:gdLst>
                <a:gd name="connsiteX0" fmla="*/ 0 w 2752725"/>
                <a:gd name="connsiteY0" fmla="*/ 0 h 542924"/>
                <a:gd name="connsiteX1" fmla="*/ 2752725 w 2752725"/>
                <a:gd name="connsiteY1" fmla="*/ 0 h 542924"/>
                <a:gd name="connsiteX2" fmla="*/ 2752725 w 2752725"/>
                <a:gd name="connsiteY2" fmla="*/ 542924 h 542924"/>
                <a:gd name="connsiteX3" fmla="*/ 0 w 2752725"/>
                <a:gd name="connsiteY3" fmla="*/ 542924 h 542924"/>
                <a:gd name="connsiteX4" fmla="*/ 0 w 2752725"/>
                <a:gd name="connsiteY4" fmla="*/ 0 h 542924"/>
                <a:gd name="connsiteX0" fmla="*/ 698500 w 2752725"/>
                <a:gd name="connsiteY0" fmla="*/ 6350 h 542924"/>
                <a:gd name="connsiteX1" fmla="*/ 2752725 w 2752725"/>
                <a:gd name="connsiteY1" fmla="*/ 0 h 542924"/>
                <a:gd name="connsiteX2" fmla="*/ 2752725 w 2752725"/>
                <a:gd name="connsiteY2" fmla="*/ 542924 h 542924"/>
                <a:gd name="connsiteX3" fmla="*/ 0 w 2752725"/>
                <a:gd name="connsiteY3" fmla="*/ 542924 h 542924"/>
                <a:gd name="connsiteX4" fmla="*/ 698500 w 2752725"/>
                <a:gd name="connsiteY4" fmla="*/ 6350 h 542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52725" h="542924">
                  <a:moveTo>
                    <a:pt x="698500" y="6350"/>
                  </a:moveTo>
                  <a:lnTo>
                    <a:pt x="2752725" y="0"/>
                  </a:lnTo>
                  <a:lnTo>
                    <a:pt x="2752725" y="542924"/>
                  </a:lnTo>
                  <a:lnTo>
                    <a:pt x="0" y="542924"/>
                  </a:lnTo>
                  <a:lnTo>
                    <a:pt x="698500" y="6350"/>
                  </a:lnTo>
                  <a:close/>
                </a:path>
              </a:pathLst>
            </a:custGeom>
            <a:solidFill>
              <a:srgbClr val="3429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dirty="0"/>
            </a:p>
          </p:txBody>
        </p:sp>
        <p:cxnSp>
          <p:nvCxnSpPr>
            <p:cNvPr id="15" name="Conector recto 14">
              <a:extLst>
                <a:ext uri="{FF2B5EF4-FFF2-40B4-BE49-F238E27FC236}">
                  <a16:creationId xmlns:a16="http://schemas.microsoft.com/office/drawing/2014/main" id="{0CB70904-E312-4B91-ACC7-68B317A3E5B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32095" y="5983777"/>
              <a:ext cx="548640" cy="653678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ector recto 15">
              <a:extLst>
                <a:ext uri="{FF2B5EF4-FFF2-40B4-BE49-F238E27FC236}">
                  <a16:creationId xmlns:a16="http://schemas.microsoft.com/office/drawing/2014/main" id="{CB6F10A7-806E-4310-BCD6-D8F101F7312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066832" y="6044872"/>
              <a:ext cx="497362" cy="592583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38704560-02B7-434E-99C1-B5EBC796D1D1}"/>
              </a:ext>
            </a:extLst>
          </p:cNvPr>
          <p:cNvCxnSpPr>
            <a:cxnSpLocks/>
          </p:cNvCxnSpPr>
          <p:nvPr userDrawn="1"/>
        </p:nvCxnSpPr>
        <p:spPr>
          <a:xfrm>
            <a:off x="497362" y="1114425"/>
            <a:ext cx="11118110" cy="0"/>
          </a:xfrm>
          <a:prstGeom prst="line">
            <a:avLst/>
          </a:prstGeom>
          <a:ln w="28575">
            <a:solidFill>
              <a:srgbClr val="F7AC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ítulo 4">
            <a:extLst>
              <a:ext uri="{FF2B5EF4-FFF2-40B4-BE49-F238E27FC236}">
                <a16:creationId xmlns:a16="http://schemas.microsoft.com/office/drawing/2014/main" id="{03862C93-60A3-483E-870F-D4EDB670B8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781036"/>
            <a:ext cx="5125391" cy="657377"/>
          </a:xfrm>
          <a:prstGeom prst="rect">
            <a:avLst/>
          </a:prstGeom>
          <a:solidFill>
            <a:srgbClr val="342956"/>
          </a:solidFill>
        </p:spPr>
        <p:txBody>
          <a:bodyPr anchor="ctr"/>
          <a:lstStyle>
            <a:lvl1pPr marL="360000">
              <a:defRPr sz="36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s-ES" dirty="0" err="1"/>
              <a:t>Title</a:t>
            </a:r>
            <a:endParaRPr lang="es-ES" dirty="0"/>
          </a:p>
        </p:txBody>
      </p:sp>
      <p:sp>
        <p:nvSpPr>
          <p:cNvPr id="19" name="Google Shape;12;p16">
            <a:extLst>
              <a:ext uri="{FF2B5EF4-FFF2-40B4-BE49-F238E27FC236}">
                <a16:creationId xmlns:a16="http://schemas.microsoft.com/office/drawing/2014/main" id="{477E3AEE-6815-4B04-9CFF-CC9B9EA6388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57223" y="178222"/>
            <a:ext cx="332321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marR="0" lvl="0" indent="0" algn="ctr" rtl="0">
              <a:spcBef>
                <a:spcPts val="0"/>
              </a:spcBef>
              <a:buNone/>
              <a:defRPr sz="1400" b="0">
                <a:solidFill>
                  <a:schemeClr val="bg1"/>
                </a:solidFill>
                <a:latin typeface="+mn-lt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2BD88AD7-A676-4214-86CE-92C0CE3D14DC}" type="slidenum">
              <a:rPr lang="es-CO" smtClean="0"/>
              <a:t>‹Nº›</a:t>
            </a:fld>
            <a:endParaRPr lang="es-CO"/>
          </a:p>
        </p:txBody>
      </p:sp>
      <p:sp>
        <p:nvSpPr>
          <p:cNvPr id="20" name="Marcador de texto 27">
            <a:extLst>
              <a:ext uri="{FF2B5EF4-FFF2-40B4-BE49-F238E27FC236}">
                <a16:creationId xmlns:a16="http://schemas.microsoft.com/office/drawing/2014/main" id="{A1EB8ABF-674F-4A39-B6EF-07CD0A081DA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22574" y="5951023"/>
            <a:ext cx="10004100" cy="273168"/>
          </a:xfrm>
          <a:prstGeom prst="rect">
            <a:avLst/>
          </a:prstGeom>
        </p:spPr>
        <p:txBody>
          <a:bodyPr/>
          <a:lstStyle>
            <a:lvl1pPr algn="l">
              <a:defRPr sz="1200">
                <a:solidFill>
                  <a:schemeClr val="accent4"/>
                </a:solidFill>
                <a:latin typeface="+mn-lt"/>
              </a:defRPr>
            </a:lvl1pPr>
            <a:lvl2pPr algn="ctr">
              <a:defRPr sz="1200">
                <a:solidFill>
                  <a:srgbClr val="B4A9D6"/>
                </a:solidFill>
                <a:latin typeface="+mn-lt"/>
              </a:defRPr>
            </a:lvl2pPr>
            <a:lvl3pPr algn="ctr">
              <a:defRPr sz="1200">
                <a:solidFill>
                  <a:srgbClr val="B4A9D6"/>
                </a:solidFill>
                <a:latin typeface="+mn-lt"/>
              </a:defRPr>
            </a:lvl3pPr>
            <a:lvl4pPr algn="ctr">
              <a:defRPr sz="1200">
                <a:solidFill>
                  <a:srgbClr val="B4A9D6"/>
                </a:solidFill>
                <a:latin typeface="+mn-lt"/>
              </a:defRPr>
            </a:lvl4pPr>
            <a:lvl5pPr algn="ctr">
              <a:defRPr sz="1200">
                <a:solidFill>
                  <a:srgbClr val="B4A9D6"/>
                </a:solidFill>
                <a:latin typeface="+mn-lt"/>
              </a:defRPr>
            </a:lvl5pPr>
          </a:lstStyle>
          <a:p>
            <a:pPr lvl="0"/>
            <a:r>
              <a:rPr lang="es-ES" dirty="0"/>
              <a:t>Reference:</a:t>
            </a:r>
            <a:endParaRPr lang="es-CO" dirty="0"/>
          </a:p>
        </p:txBody>
      </p:sp>
      <p:sp>
        <p:nvSpPr>
          <p:cNvPr id="21" name="Marcador de texto 3">
            <a:extLst>
              <a:ext uri="{FF2B5EF4-FFF2-40B4-BE49-F238E27FC236}">
                <a16:creationId xmlns:a16="http://schemas.microsoft.com/office/drawing/2014/main" id="{84B59156-B1A3-4992-A7B6-4DE6C4A9FB2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90625" y="2271879"/>
            <a:ext cx="9248775" cy="6573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>
                <a:solidFill>
                  <a:schemeClr val="tx1"/>
                </a:solidFill>
                <a:latin typeface="+mn-lt"/>
              </a:defRPr>
            </a:lvl1pPr>
            <a:lvl2pPr>
              <a:defRPr sz="4000">
                <a:solidFill>
                  <a:schemeClr val="tx1"/>
                </a:solidFill>
                <a:latin typeface="+mn-lt"/>
              </a:defRPr>
            </a:lvl2pPr>
            <a:lvl3pPr>
              <a:defRPr sz="4000">
                <a:solidFill>
                  <a:schemeClr val="tx1"/>
                </a:solidFill>
                <a:latin typeface="+mn-lt"/>
              </a:defRPr>
            </a:lvl3pPr>
            <a:lvl4pPr>
              <a:defRPr sz="4000">
                <a:solidFill>
                  <a:schemeClr val="tx1"/>
                </a:solidFill>
                <a:latin typeface="+mn-lt"/>
              </a:defRPr>
            </a:lvl4pPr>
            <a:lvl5pPr>
              <a:defRPr sz="40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s-ES" dirty="0"/>
              <a:t>Font </a:t>
            </a:r>
            <a:r>
              <a:rPr lang="es-ES" dirty="0" err="1"/>
              <a:t>size</a:t>
            </a:r>
            <a:r>
              <a:rPr lang="es-ES" dirty="0"/>
              <a:t>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statement</a:t>
            </a:r>
            <a:r>
              <a:rPr lang="es-ES" dirty="0"/>
              <a:t> and short </a:t>
            </a:r>
            <a:r>
              <a:rPr lang="es-ES" dirty="0" err="1"/>
              <a:t>sentences</a:t>
            </a:r>
            <a:endParaRPr lang="es-CO" dirty="0"/>
          </a:p>
        </p:txBody>
      </p:sp>
      <p:sp>
        <p:nvSpPr>
          <p:cNvPr id="22" name="Marcador de texto 3">
            <a:extLst>
              <a:ext uri="{FF2B5EF4-FFF2-40B4-BE49-F238E27FC236}">
                <a16:creationId xmlns:a16="http://schemas.microsoft.com/office/drawing/2014/main" id="{D9A3E197-CAB3-417C-8D75-897C23CD154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90624" y="3102984"/>
            <a:ext cx="9248771" cy="99466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>
                <a:solidFill>
                  <a:schemeClr val="tx1"/>
                </a:solidFill>
                <a:latin typeface="+mn-lt"/>
              </a:defRPr>
            </a:lvl1pPr>
            <a:lvl2pPr>
              <a:defRPr sz="4000">
                <a:solidFill>
                  <a:schemeClr val="tx1"/>
                </a:solidFill>
                <a:latin typeface="+mn-lt"/>
              </a:defRPr>
            </a:lvl2pPr>
            <a:lvl3pPr>
              <a:defRPr sz="4000">
                <a:solidFill>
                  <a:schemeClr val="tx1"/>
                </a:solidFill>
                <a:latin typeface="+mn-lt"/>
              </a:defRPr>
            </a:lvl3pPr>
            <a:lvl4pPr>
              <a:defRPr sz="4000">
                <a:solidFill>
                  <a:schemeClr val="tx1"/>
                </a:solidFill>
                <a:latin typeface="+mn-lt"/>
              </a:defRPr>
            </a:lvl4pPr>
            <a:lvl5pPr>
              <a:defRPr sz="40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s-ES" dirty="0"/>
              <a:t>Font </a:t>
            </a:r>
            <a:r>
              <a:rPr lang="es-ES" dirty="0" err="1"/>
              <a:t>size</a:t>
            </a:r>
            <a:r>
              <a:rPr lang="es-ES" dirty="0"/>
              <a:t>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words</a:t>
            </a:r>
            <a:r>
              <a:rPr lang="es-ES" dirty="0"/>
              <a:t> </a:t>
            </a:r>
            <a:r>
              <a:rPr lang="es-ES" dirty="0" err="1"/>
              <a:t>words</a:t>
            </a:r>
            <a:r>
              <a:rPr lang="es-ES" dirty="0"/>
              <a:t> </a:t>
            </a:r>
            <a:r>
              <a:rPr lang="es-ES" dirty="0" err="1"/>
              <a:t>that</a:t>
            </a:r>
            <a:r>
              <a:rPr lang="es-ES" dirty="0"/>
              <a:t> </a:t>
            </a:r>
            <a:r>
              <a:rPr lang="es-ES" dirty="0" err="1"/>
              <a:t>accompany</a:t>
            </a:r>
            <a:r>
              <a:rPr lang="es-ES" dirty="0"/>
              <a:t> </a:t>
            </a:r>
            <a:r>
              <a:rPr lang="es-ES" dirty="0" err="1"/>
              <a:t>images</a:t>
            </a:r>
            <a:r>
              <a:rPr lang="es-ES" dirty="0"/>
              <a:t> and short </a:t>
            </a:r>
            <a:r>
              <a:rPr lang="es-ES" dirty="0" err="1"/>
              <a:t>paragraphs</a:t>
            </a:r>
            <a:endParaRPr lang="es-CO" dirty="0"/>
          </a:p>
        </p:txBody>
      </p:sp>
      <p:sp>
        <p:nvSpPr>
          <p:cNvPr id="23" name="Marcador de texto 3">
            <a:extLst>
              <a:ext uri="{FF2B5EF4-FFF2-40B4-BE49-F238E27FC236}">
                <a16:creationId xmlns:a16="http://schemas.microsoft.com/office/drawing/2014/main" id="{1BBA4EAB-A857-43F7-967F-25160992842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90624" y="4271376"/>
            <a:ext cx="8391525" cy="43890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tx1"/>
                </a:solidFill>
                <a:latin typeface="+mn-lt"/>
              </a:defRPr>
            </a:lvl1pPr>
            <a:lvl2pPr>
              <a:defRPr sz="4000">
                <a:solidFill>
                  <a:schemeClr val="tx1"/>
                </a:solidFill>
                <a:latin typeface="+mn-lt"/>
              </a:defRPr>
            </a:lvl2pPr>
            <a:lvl3pPr>
              <a:defRPr sz="4000">
                <a:solidFill>
                  <a:schemeClr val="tx1"/>
                </a:solidFill>
                <a:latin typeface="+mn-lt"/>
              </a:defRPr>
            </a:lvl3pPr>
            <a:lvl4pPr>
              <a:defRPr sz="4000">
                <a:solidFill>
                  <a:schemeClr val="tx1"/>
                </a:solidFill>
                <a:latin typeface="+mn-lt"/>
              </a:defRPr>
            </a:lvl4pPr>
            <a:lvl5pPr>
              <a:defRPr sz="40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s-ES" dirty="0"/>
              <a:t>Font </a:t>
            </a:r>
            <a:r>
              <a:rPr lang="es-ES" dirty="0" err="1"/>
              <a:t>size</a:t>
            </a:r>
            <a:r>
              <a:rPr lang="es-ES" dirty="0"/>
              <a:t>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long</a:t>
            </a:r>
            <a:r>
              <a:rPr lang="es-ES" dirty="0"/>
              <a:t> </a:t>
            </a:r>
            <a:r>
              <a:rPr lang="es-ES" dirty="0" err="1"/>
              <a:t>paraghaps</a:t>
            </a:r>
            <a:r>
              <a:rPr lang="es-ES" dirty="0"/>
              <a:t> 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2897435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with title_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EF592A93-20D7-4818-93E6-A0786555D1CB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11605946" y="1114014"/>
            <a:ext cx="10346" cy="5033216"/>
          </a:xfrm>
          <a:prstGeom prst="line">
            <a:avLst/>
          </a:prstGeom>
          <a:ln w="28575">
            <a:solidFill>
              <a:srgbClr val="F7AC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2AF3AE66-8296-470F-9D3F-CADAC5C60CC7}"/>
              </a:ext>
            </a:extLst>
          </p:cNvPr>
          <p:cNvCxnSpPr>
            <a:cxnSpLocks/>
          </p:cNvCxnSpPr>
          <p:nvPr userDrawn="1"/>
        </p:nvCxnSpPr>
        <p:spPr>
          <a:xfrm flipV="1">
            <a:off x="497362" y="1395054"/>
            <a:ext cx="0" cy="4975950"/>
          </a:xfrm>
          <a:prstGeom prst="line">
            <a:avLst/>
          </a:prstGeom>
          <a:ln w="28575">
            <a:solidFill>
              <a:srgbClr val="F7AC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DAC038DE-D223-4842-B733-D8BD4026461A}"/>
              </a:ext>
            </a:extLst>
          </p:cNvPr>
          <p:cNvCxnSpPr>
            <a:cxnSpLocks/>
          </p:cNvCxnSpPr>
          <p:nvPr userDrawn="1"/>
        </p:nvCxnSpPr>
        <p:spPr>
          <a:xfrm>
            <a:off x="485775" y="6358304"/>
            <a:ext cx="10581057" cy="0"/>
          </a:xfrm>
          <a:prstGeom prst="line">
            <a:avLst/>
          </a:prstGeom>
          <a:ln w="28575">
            <a:solidFill>
              <a:srgbClr val="F7AC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upo 12">
            <a:extLst>
              <a:ext uri="{FF2B5EF4-FFF2-40B4-BE49-F238E27FC236}">
                <a16:creationId xmlns:a16="http://schemas.microsoft.com/office/drawing/2014/main" id="{243A272D-67E0-46CB-9311-62402109B029}"/>
              </a:ext>
            </a:extLst>
          </p:cNvPr>
          <p:cNvGrpSpPr/>
          <p:nvPr userDrawn="1"/>
        </p:nvGrpSpPr>
        <p:grpSpPr>
          <a:xfrm>
            <a:off x="10726674" y="6044165"/>
            <a:ext cx="1465326" cy="653678"/>
            <a:chOff x="10726674" y="5983777"/>
            <a:chExt cx="1465326" cy="653678"/>
          </a:xfrm>
        </p:grpSpPr>
        <p:sp>
          <p:nvSpPr>
            <p:cNvPr id="14" name="Rectángulo 7">
              <a:extLst>
                <a:ext uri="{FF2B5EF4-FFF2-40B4-BE49-F238E27FC236}">
                  <a16:creationId xmlns:a16="http://schemas.microsoft.com/office/drawing/2014/main" id="{DCEB60BD-0D34-42F5-BB05-0D2D314D6338}"/>
                </a:ext>
              </a:extLst>
            </p:cNvPr>
            <p:cNvSpPr/>
            <p:nvPr/>
          </p:nvSpPr>
          <p:spPr>
            <a:xfrm>
              <a:off x="10726674" y="6086842"/>
              <a:ext cx="1465326" cy="447548"/>
            </a:xfrm>
            <a:custGeom>
              <a:avLst/>
              <a:gdLst>
                <a:gd name="connsiteX0" fmla="*/ 0 w 2752725"/>
                <a:gd name="connsiteY0" fmla="*/ 0 h 542924"/>
                <a:gd name="connsiteX1" fmla="*/ 2752725 w 2752725"/>
                <a:gd name="connsiteY1" fmla="*/ 0 h 542924"/>
                <a:gd name="connsiteX2" fmla="*/ 2752725 w 2752725"/>
                <a:gd name="connsiteY2" fmla="*/ 542924 h 542924"/>
                <a:gd name="connsiteX3" fmla="*/ 0 w 2752725"/>
                <a:gd name="connsiteY3" fmla="*/ 542924 h 542924"/>
                <a:gd name="connsiteX4" fmla="*/ 0 w 2752725"/>
                <a:gd name="connsiteY4" fmla="*/ 0 h 542924"/>
                <a:gd name="connsiteX0" fmla="*/ 698500 w 2752725"/>
                <a:gd name="connsiteY0" fmla="*/ 6350 h 542924"/>
                <a:gd name="connsiteX1" fmla="*/ 2752725 w 2752725"/>
                <a:gd name="connsiteY1" fmla="*/ 0 h 542924"/>
                <a:gd name="connsiteX2" fmla="*/ 2752725 w 2752725"/>
                <a:gd name="connsiteY2" fmla="*/ 542924 h 542924"/>
                <a:gd name="connsiteX3" fmla="*/ 0 w 2752725"/>
                <a:gd name="connsiteY3" fmla="*/ 542924 h 542924"/>
                <a:gd name="connsiteX4" fmla="*/ 698500 w 2752725"/>
                <a:gd name="connsiteY4" fmla="*/ 6350 h 542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52725" h="542924">
                  <a:moveTo>
                    <a:pt x="698500" y="6350"/>
                  </a:moveTo>
                  <a:lnTo>
                    <a:pt x="2752725" y="0"/>
                  </a:lnTo>
                  <a:lnTo>
                    <a:pt x="2752725" y="542924"/>
                  </a:lnTo>
                  <a:lnTo>
                    <a:pt x="0" y="542924"/>
                  </a:lnTo>
                  <a:lnTo>
                    <a:pt x="698500" y="6350"/>
                  </a:lnTo>
                  <a:close/>
                </a:path>
              </a:pathLst>
            </a:custGeom>
            <a:solidFill>
              <a:srgbClr val="3429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dirty="0"/>
            </a:p>
          </p:txBody>
        </p:sp>
        <p:cxnSp>
          <p:nvCxnSpPr>
            <p:cNvPr id="15" name="Conector recto 14">
              <a:extLst>
                <a:ext uri="{FF2B5EF4-FFF2-40B4-BE49-F238E27FC236}">
                  <a16:creationId xmlns:a16="http://schemas.microsoft.com/office/drawing/2014/main" id="{0CB70904-E312-4B91-ACC7-68B317A3E5B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32095" y="5983777"/>
              <a:ext cx="548640" cy="653678"/>
            </a:xfrm>
            <a:prstGeom prst="line">
              <a:avLst/>
            </a:prstGeom>
            <a:ln w="571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ector recto 15">
              <a:extLst>
                <a:ext uri="{FF2B5EF4-FFF2-40B4-BE49-F238E27FC236}">
                  <a16:creationId xmlns:a16="http://schemas.microsoft.com/office/drawing/2014/main" id="{CB6F10A7-806E-4310-BCD6-D8F101F7312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066832" y="6044872"/>
              <a:ext cx="497362" cy="592583"/>
            </a:xfrm>
            <a:prstGeom prst="line">
              <a:avLst/>
            </a:prstGeom>
            <a:ln w="571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38704560-02B7-434E-99C1-B5EBC796D1D1}"/>
              </a:ext>
            </a:extLst>
          </p:cNvPr>
          <p:cNvCxnSpPr>
            <a:cxnSpLocks/>
          </p:cNvCxnSpPr>
          <p:nvPr userDrawn="1"/>
        </p:nvCxnSpPr>
        <p:spPr>
          <a:xfrm>
            <a:off x="497362" y="1114425"/>
            <a:ext cx="11118110" cy="0"/>
          </a:xfrm>
          <a:prstGeom prst="line">
            <a:avLst/>
          </a:prstGeom>
          <a:ln w="28575">
            <a:solidFill>
              <a:srgbClr val="F7AC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ítulo 4">
            <a:extLst>
              <a:ext uri="{FF2B5EF4-FFF2-40B4-BE49-F238E27FC236}">
                <a16:creationId xmlns:a16="http://schemas.microsoft.com/office/drawing/2014/main" id="{03862C93-60A3-483E-870F-D4EDB670B8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781036"/>
            <a:ext cx="5125391" cy="657377"/>
          </a:xfrm>
          <a:prstGeom prst="rect">
            <a:avLst/>
          </a:prstGeom>
          <a:solidFill>
            <a:schemeClr val="tx1"/>
          </a:solidFill>
        </p:spPr>
        <p:txBody>
          <a:bodyPr anchor="ctr"/>
          <a:lstStyle>
            <a:lvl1pPr marL="360000">
              <a:defRPr sz="36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s-ES" dirty="0" err="1"/>
              <a:t>Title</a:t>
            </a:r>
            <a:endParaRPr lang="es-ES" dirty="0"/>
          </a:p>
        </p:txBody>
      </p:sp>
      <p:sp>
        <p:nvSpPr>
          <p:cNvPr id="19" name="Google Shape;12;p16">
            <a:extLst>
              <a:ext uri="{FF2B5EF4-FFF2-40B4-BE49-F238E27FC236}">
                <a16:creationId xmlns:a16="http://schemas.microsoft.com/office/drawing/2014/main" id="{477E3AEE-6815-4B04-9CFF-CC9B9EA6388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57223" y="178222"/>
            <a:ext cx="332321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marR="0" lvl="0" indent="0" algn="ctr" rtl="0">
              <a:spcBef>
                <a:spcPts val="0"/>
              </a:spcBef>
              <a:buNone/>
              <a:defRPr sz="1400" b="0">
                <a:solidFill>
                  <a:schemeClr val="bg1"/>
                </a:solidFill>
                <a:latin typeface="+mn-lt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2BD88AD7-A676-4214-86CE-92C0CE3D14DC}" type="slidenum">
              <a:rPr lang="es-CO" smtClean="0"/>
              <a:t>‹Nº›</a:t>
            </a:fld>
            <a:endParaRPr lang="es-CO"/>
          </a:p>
        </p:txBody>
      </p:sp>
      <p:sp>
        <p:nvSpPr>
          <p:cNvPr id="20" name="Marcador de texto 27">
            <a:extLst>
              <a:ext uri="{FF2B5EF4-FFF2-40B4-BE49-F238E27FC236}">
                <a16:creationId xmlns:a16="http://schemas.microsoft.com/office/drawing/2014/main" id="{A1EB8ABF-674F-4A39-B6EF-07CD0A081DA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22574" y="5951023"/>
            <a:ext cx="10004100" cy="273168"/>
          </a:xfrm>
          <a:prstGeom prst="rect">
            <a:avLst/>
          </a:prstGeom>
        </p:spPr>
        <p:txBody>
          <a:bodyPr/>
          <a:lstStyle>
            <a:lvl1pPr algn="l">
              <a:defRPr sz="1200">
                <a:solidFill>
                  <a:srgbClr val="B4A9D6"/>
                </a:solidFill>
                <a:latin typeface="+mn-lt"/>
              </a:defRPr>
            </a:lvl1pPr>
            <a:lvl2pPr algn="ctr">
              <a:defRPr sz="1200">
                <a:solidFill>
                  <a:srgbClr val="B4A9D6"/>
                </a:solidFill>
                <a:latin typeface="+mn-lt"/>
              </a:defRPr>
            </a:lvl2pPr>
            <a:lvl3pPr algn="ctr">
              <a:defRPr sz="1200">
                <a:solidFill>
                  <a:srgbClr val="B4A9D6"/>
                </a:solidFill>
                <a:latin typeface="+mn-lt"/>
              </a:defRPr>
            </a:lvl3pPr>
            <a:lvl4pPr algn="ctr">
              <a:defRPr sz="1200">
                <a:solidFill>
                  <a:srgbClr val="B4A9D6"/>
                </a:solidFill>
                <a:latin typeface="+mn-lt"/>
              </a:defRPr>
            </a:lvl4pPr>
            <a:lvl5pPr algn="ctr">
              <a:defRPr sz="1200">
                <a:solidFill>
                  <a:srgbClr val="B4A9D6"/>
                </a:solidFill>
                <a:latin typeface="+mn-lt"/>
              </a:defRPr>
            </a:lvl5pPr>
          </a:lstStyle>
          <a:p>
            <a:pPr lvl="0"/>
            <a:r>
              <a:rPr lang="es-ES" dirty="0"/>
              <a:t>Reference:</a:t>
            </a:r>
            <a:endParaRPr lang="es-CO" dirty="0"/>
          </a:p>
        </p:txBody>
      </p:sp>
      <p:sp>
        <p:nvSpPr>
          <p:cNvPr id="21" name="Marcador de texto 3">
            <a:extLst>
              <a:ext uri="{FF2B5EF4-FFF2-40B4-BE49-F238E27FC236}">
                <a16:creationId xmlns:a16="http://schemas.microsoft.com/office/drawing/2014/main" id="{84B59156-B1A3-4992-A7B6-4DE6C4A9FB2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90625" y="2271879"/>
            <a:ext cx="9248775" cy="6573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>
                <a:solidFill>
                  <a:schemeClr val="bg1"/>
                </a:solidFill>
                <a:latin typeface="+mn-lt"/>
              </a:defRPr>
            </a:lvl1pPr>
            <a:lvl2pPr>
              <a:defRPr sz="4000">
                <a:solidFill>
                  <a:schemeClr val="tx1"/>
                </a:solidFill>
                <a:latin typeface="+mn-lt"/>
              </a:defRPr>
            </a:lvl2pPr>
            <a:lvl3pPr>
              <a:defRPr sz="4000">
                <a:solidFill>
                  <a:schemeClr val="tx1"/>
                </a:solidFill>
                <a:latin typeface="+mn-lt"/>
              </a:defRPr>
            </a:lvl3pPr>
            <a:lvl4pPr>
              <a:defRPr sz="4000">
                <a:solidFill>
                  <a:schemeClr val="tx1"/>
                </a:solidFill>
                <a:latin typeface="+mn-lt"/>
              </a:defRPr>
            </a:lvl4pPr>
            <a:lvl5pPr>
              <a:defRPr sz="40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s-ES" dirty="0"/>
              <a:t>Font </a:t>
            </a:r>
            <a:r>
              <a:rPr lang="es-ES" dirty="0" err="1"/>
              <a:t>size</a:t>
            </a:r>
            <a:r>
              <a:rPr lang="es-ES" dirty="0"/>
              <a:t>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statement</a:t>
            </a:r>
            <a:r>
              <a:rPr lang="es-ES" dirty="0"/>
              <a:t> and short </a:t>
            </a:r>
            <a:r>
              <a:rPr lang="es-ES" dirty="0" err="1"/>
              <a:t>sentences</a:t>
            </a:r>
            <a:endParaRPr lang="es-CO" dirty="0"/>
          </a:p>
        </p:txBody>
      </p:sp>
      <p:sp>
        <p:nvSpPr>
          <p:cNvPr id="22" name="Marcador de texto 3">
            <a:extLst>
              <a:ext uri="{FF2B5EF4-FFF2-40B4-BE49-F238E27FC236}">
                <a16:creationId xmlns:a16="http://schemas.microsoft.com/office/drawing/2014/main" id="{D9A3E197-CAB3-417C-8D75-897C23CD154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90624" y="3102984"/>
            <a:ext cx="9248771" cy="99466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>
                <a:solidFill>
                  <a:schemeClr val="bg1"/>
                </a:solidFill>
                <a:latin typeface="+mn-lt"/>
              </a:defRPr>
            </a:lvl1pPr>
            <a:lvl2pPr>
              <a:defRPr sz="4000">
                <a:solidFill>
                  <a:schemeClr val="tx1"/>
                </a:solidFill>
                <a:latin typeface="+mn-lt"/>
              </a:defRPr>
            </a:lvl2pPr>
            <a:lvl3pPr>
              <a:defRPr sz="4000">
                <a:solidFill>
                  <a:schemeClr val="tx1"/>
                </a:solidFill>
                <a:latin typeface="+mn-lt"/>
              </a:defRPr>
            </a:lvl3pPr>
            <a:lvl4pPr>
              <a:defRPr sz="4000">
                <a:solidFill>
                  <a:schemeClr val="tx1"/>
                </a:solidFill>
                <a:latin typeface="+mn-lt"/>
              </a:defRPr>
            </a:lvl4pPr>
            <a:lvl5pPr>
              <a:defRPr sz="40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s-ES" dirty="0"/>
              <a:t>Font </a:t>
            </a:r>
            <a:r>
              <a:rPr lang="es-ES" dirty="0" err="1"/>
              <a:t>size</a:t>
            </a:r>
            <a:r>
              <a:rPr lang="es-ES" dirty="0"/>
              <a:t>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words</a:t>
            </a:r>
            <a:r>
              <a:rPr lang="es-ES" dirty="0"/>
              <a:t> </a:t>
            </a:r>
            <a:r>
              <a:rPr lang="es-ES" dirty="0" err="1"/>
              <a:t>words</a:t>
            </a:r>
            <a:r>
              <a:rPr lang="es-ES" dirty="0"/>
              <a:t> </a:t>
            </a:r>
            <a:r>
              <a:rPr lang="es-ES" dirty="0" err="1"/>
              <a:t>that</a:t>
            </a:r>
            <a:r>
              <a:rPr lang="es-ES" dirty="0"/>
              <a:t> </a:t>
            </a:r>
            <a:r>
              <a:rPr lang="es-ES" dirty="0" err="1"/>
              <a:t>accompany</a:t>
            </a:r>
            <a:r>
              <a:rPr lang="es-ES" dirty="0"/>
              <a:t> </a:t>
            </a:r>
            <a:r>
              <a:rPr lang="es-ES" dirty="0" err="1"/>
              <a:t>images</a:t>
            </a:r>
            <a:r>
              <a:rPr lang="es-ES" dirty="0"/>
              <a:t> and short </a:t>
            </a:r>
            <a:r>
              <a:rPr lang="es-ES" dirty="0" err="1"/>
              <a:t>paragraphs</a:t>
            </a:r>
            <a:endParaRPr lang="es-CO" dirty="0"/>
          </a:p>
        </p:txBody>
      </p:sp>
      <p:sp>
        <p:nvSpPr>
          <p:cNvPr id="23" name="Marcador de texto 3">
            <a:extLst>
              <a:ext uri="{FF2B5EF4-FFF2-40B4-BE49-F238E27FC236}">
                <a16:creationId xmlns:a16="http://schemas.microsoft.com/office/drawing/2014/main" id="{1BBA4EAB-A857-43F7-967F-25160992842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90624" y="4271376"/>
            <a:ext cx="8391525" cy="43890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>
              <a:defRPr sz="4000">
                <a:solidFill>
                  <a:schemeClr val="tx1"/>
                </a:solidFill>
                <a:latin typeface="+mn-lt"/>
              </a:defRPr>
            </a:lvl2pPr>
            <a:lvl3pPr>
              <a:defRPr sz="4000">
                <a:solidFill>
                  <a:schemeClr val="tx1"/>
                </a:solidFill>
                <a:latin typeface="+mn-lt"/>
              </a:defRPr>
            </a:lvl3pPr>
            <a:lvl4pPr>
              <a:defRPr sz="4000">
                <a:solidFill>
                  <a:schemeClr val="tx1"/>
                </a:solidFill>
                <a:latin typeface="+mn-lt"/>
              </a:defRPr>
            </a:lvl4pPr>
            <a:lvl5pPr>
              <a:defRPr sz="40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s-ES" dirty="0"/>
              <a:t>Font </a:t>
            </a:r>
            <a:r>
              <a:rPr lang="es-ES" dirty="0" err="1"/>
              <a:t>size</a:t>
            </a:r>
            <a:r>
              <a:rPr lang="es-ES" dirty="0"/>
              <a:t>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long</a:t>
            </a:r>
            <a:r>
              <a:rPr lang="es-ES" dirty="0"/>
              <a:t> </a:t>
            </a:r>
            <a:r>
              <a:rPr lang="es-ES" dirty="0" err="1"/>
              <a:t>paraghaps</a:t>
            </a:r>
            <a:r>
              <a:rPr lang="es-ES" dirty="0"/>
              <a:t> 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1578922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withou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texto 27">
            <a:extLst>
              <a:ext uri="{FF2B5EF4-FFF2-40B4-BE49-F238E27FC236}">
                <a16:creationId xmlns:a16="http://schemas.microsoft.com/office/drawing/2014/main" id="{A0441734-9F30-4C49-B101-11D761A977A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256945" y="5951023"/>
            <a:ext cx="7678109" cy="273168"/>
          </a:xfrm>
          <a:prstGeom prst="rect">
            <a:avLst/>
          </a:prstGeom>
        </p:spPr>
        <p:txBody>
          <a:bodyPr/>
          <a:lstStyle>
            <a:lvl1pPr algn="ctr">
              <a:defRPr sz="1200">
                <a:solidFill>
                  <a:schemeClr val="accent4"/>
                </a:solidFill>
                <a:latin typeface="+mn-lt"/>
              </a:defRPr>
            </a:lvl1pPr>
            <a:lvl2pPr algn="ctr">
              <a:defRPr sz="1200">
                <a:solidFill>
                  <a:srgbClr val="B4A9D6"/>
                </a:solidFill>
                <a:latin typeface="+mn-lt"/>
              </a:defRPr>
            </a:lvl2pPr>
            <a:lvl3pPr algn="ctr">
              <a:defRPr sz="1200">
                <a:solidFill>
                  <a:srgbClr val="B4A9D6"/>
                </a:solidFill>
                <a:latin typeface="+mn-lt"/>
              </a:defRPr>
            </a:lvl3pPr>
            <a:lvl4pPr algn="ctr">
              <a:defRPr sz="1200">
                <a:solidFill>
                  <a:srgbClr val="B4A9D6"/>
                </a:solidFill>
                <a:latin typeface="+mn-lt"/>
              </a:defRPr>
            </a:lvl4pPr>
            <a:lvl5pPr algn="ctr">
              <a:defRPr sz="1200">
                <a:solidFill>
                  <a:srgbClr val="B4A9D6"/>
                </a:solidFill>
                <a:latin typeface="+mn-lt"/>
              </a:defRPr>
            </a:lvl5pPr>
          </a:lstStyle>
          <a:p>
            <a:pPr lvl="0"/>
            <a:r>
              <a:rPr lang="es-ES" dirty="0"/>
              <a:t>Reference:</a:t>
            </a:r>
            <a:endParaRPr lang="es-CO" dirty="0"/>
          </a:p>
        </p:txBody>
      </p:sp>
      <p:sp>
        <p:nvSpPr>
          <p:cNvPr id="7" name="Marcador de número de diapositiva 2">
            <a:extLst>
              <a:ext uri="{FF2B5EF4-FFF2-40B4-BE49-F238E27FC236}">
                <a16:creationId xmlns:a16="http://schemas.microsoft.com/office/drawing/2014/main" id="{7706E794-AE11-447D-9EDC-CAB8C18F2A74}"/>
              </a:ext>
            </a:extLst>
          </p:cNvPr>
          <p:cNvSpPr>
            <a:spLocks noGrp="1"/>
          </p:cNvSpPr>
          <p:nvPr>
            <p:ph type="sldNum" idx="10"/>
          </p:nvPr>
        </p:nvSpPr>
        <p:spPr>
          <a:xfrm>
            <a:off x="257223" y="178222"/>
            <a:ext cx="332321" cy="215444"/>
          </a:xfrm>
        </p:spPr>
        <p:txBody>
          <a:bodyPr/>
          <a:lstStyle/>
          <a:p>
            <a:fld id="{2BD88AD7-A676-4214-86CE-92C0CE3D14DC}" type="slidenum">
              <a:rPr lang="es-CO" smtClean="0"/>
              <a:t>‹Nº›</a:t>
            </a:fld>
            <a:endParaRPr lang="es-CO"/>
          </a:p>
        </p:txBody>
      </p:sp>
      <p:sp>
        <p:nvSpPr>
          <p:cNvPr id="30" name="Marcador de texto 3">
            <a:extLst>
              <a:ext uri="{FF2B5EF4-FFF2-40B4-BE49-F238E27FC236}">
                <a16:creationId xmlns:a16="http://schemas.microsoft.com/office/drawing/2014/main" id="{C2B08C6B-708D-4F91-91E7-81E5DD4D8B7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90625" y="2271879"/>
            <a:ext cx="9248775" cy="657377"/>
          </a:xfrm>
          <a:prstGeom prst="rect">
            <a:avLst/>
          </a:prstGeom>
        </p:spPr>
        <p:txBody>
          <a:bodyPr/>
          <a:lstStyle>
            <a:lvl1pPr>
              <a:defRPr sz="4000">
                <a:solidFill>
                  <a:schemeClr val="tx1"/>
                </a:solidFill>
                <a:latin typeface="+mn-lt"/>
              </a:defRPr>
            </a:lvl1pPr>
            <a:lvl2pPr>
              <a:defRPr sz="4000">
                <a:solidFill>
                  <a:schemeClr val="tx1"/>
                </a:solidFill>
                <a:latin typeface="+mn-lt"/>
              </a:defRPr>
            </a:lvl2pPr>
            <a:lvl3pPr>
              <a:defRPr sz="4000">
                <a:solidFill>
                  <a:schemeClr val="tx1"/>
                </a:solidFill>
                <a:latin typeface="+mn-lt"/>
              </a:defRPr>
            </a:lvl3pPr>
            <a:lvl4pPr>
              <a:defRPr sz="4000">
                <a:solidFill>
                  <a:schemeClr val="tx1"/>
                </a:solidFill>
                <a:latin typeface="+mn-lt"/>
              </a:defRPr>
            </a:lvl4pPr>
            <a:lvl5pPr>
              <a:defRPr sz="40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s-ES" dirty="0"/>
              <a:t>Font </a:t>
            </a:r>
            <a:r>
              <a:rPr lang="es-ES" dirty="0" err="1"/>
              <a:t>size</a:t>
            </a:r>
            <a:r>
              <a:rPr lang="es-ES" dirty="0"/>
              <a:t>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statement</a:t>
            </a:r>
            <a:r>
              <a:rPr lang="es-ES" dirty="0"/>
              <a:t> and short </a:t>
            </a:r>
            <a:r>
              <a:rPr lang="es-ES" dirty="0" err="1"/>
              <a:t>sentences</a:t>
            </a:r>
            <a:endParaRPr lang="es-CO" dirty="0"/>
          </a:p>
        </p:txBody>
      </p:sp>
      <p:sp>
        <p:nvSpPr>
          <p:cNvPr id="31" name="Marcador de texto 3">
            <a:extLst>
              <a:ext uri="{FF2B5EF4-FFF2-40B4-BE49-F238E27FC236}">
                <a16:creationId xmlns:a16="http://schemas.microsoft.com/office/drawing/2014/main" id="{8D7C4143-D4D1-4CA4-9466-8D5AB64D5E1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90624" y="3102984"/>
            <a:ext cx="9248771" cy="994664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+mn-lt"/>
              </a:defRPr>
            </a:lvl1pPr>
            <a:lvl2pPr>
              <a:defRPr sz="4000">
                <a:solidFill>
                  <a:schemeClr val="tx1"/>
                </a:solidFill>
                <a:latin typeface="+mn-lt"/>
              </a:defRPr>
            </a:lvl2pPr>
            <a:lvl3pPr>
              <a:defRPr sz="4000">
                <a:solidFill>
                  <a:schemeClr val="tx1"/>
                </a:solidFill>
                <a:latin typeface="+mn-lt"/>
              </a:defRPr>
            </a:lvl3pPr>
            <a:lvl4pPr>
              <a:defRPr sz="4000">
                <a:solidFill>
                  <a:schemeClr val="tx1"/>
                </a:solidFill>
                <a:latin typeface="+mn-lt"/>
              </a:defRPr>
            </a:lvl4pPr>
            <a:lvl5pPr>
              <a:defRPr sz="40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s-ES" dirty="0"/>
              <a:t>Font </a:t>
            </a:r>
            <a:r>
              <a:rPr lang="es-ES" dirty="0" err="1"/>
              <a:t>size</a:t>
            </a:r>
            <a:r>
              <a:rPr lang="es-ES" dirty="0"/>
              <a:t>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words</a:t>
            </a:r>
            <a:r>
              <a:rPr lang="es-ES" dirty="0"/>
              <a:t> </a:t>
            </a:r>
            <a:r>
              <a:rPr lang="es-ES" dirty="0" err="1"/>
              <a:t>words</a:t>
            </a:r>
            <a:r>
              <a:rPr lang="es-ES" dirty="0"/>
              <a:t> </a:t>
            </a:r>
            <a:r>
              <a:rPr lang="es-ES" dirty="0" err="1"/>
              <a:t>that</a:t>
            </a:r>
            <a:r>
              <a:rPr lang="es-ES" dirty="0"/>
              <a:t> </a:t>
            </a:r>
            <a:r>
              <a:rPr lang="es-ES" dirty="0" err="1"/>
              <a:t>accompany</a:t>
            </a:r>
            <a:r>
              <a:rPr lang="es-ES" dirty="0"/>
              <a:t> </a:t>
            </a:r>
            <a:r>
              <a:rPr lang="es-ES" dirty="0" err="1"/>
              <a:t>images</a:t>
            </a:r>
            <a:r>
              <a:rPr lang="es-ES" dirty="0"/>
              <a:t> and short </a:t>
            </a:r>
            <a:r>
              <a:rPr lang="es-ES" dirty="0" err="1"/>
              <a:t>paragraphs</a:t>
            </a:r>
            <a:endParaRPr lang="es-CO" dirty="0"/>
          </a:p>
        </p:txBody>
      </p:sp>
      <p:sp>
        <p:nvSpPr>
          <p:cNvPr id="32" name="Marcador de texto 3">
            <a:extLst>
              <a:ext uri="{FF2B5EF4-FFF2-40B4-BE49-F238E27FC236}">
                <a16:creationId xmlns:a16="http://schemas.microsoft.com/office/drawing/2014/main" id="{CF1D7A40-EBD6-4087-A70F-6A82668952D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90624" y="4271376"/>
            <a:ext cx="8391525" cy="438903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+mn-lt"/>
              </a:defRPr>
            </a:lvl1pPr>
            <a:lvl2pPr>
              <a:defRPr sz="4000">
                <a:solidFill>
                  <a:schemeClr val="tx1"/>
                </a:solidFill>
                <a:latin typeface="+mn-lt"/>
              </a:defRPr>
            </a:lvl2pPr>
            <a:lvl3pPr>
              <a:defRPr sz="4000">
                <a:solidFill>
                  <a:schemeClr val="tx1"/>
                </a:solidFill>
                <a:latin typeface="+mn-lt"/>
              </a:defRPr>
            </a:lvl3pPr>
            <a:lvl4pPr>
              <a:defRPr sz="4000">
                <a:solidFill>
                  <a:schemeClr val="tx1"/>
                </a:solidFill>
                <a:latin typeface="+mn-lt"/>
              </a:defRPr>
            </a:lvl4pPr>
            <a:lvl5pPr>
              <a:defRPr sz="40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s-ES" dirty="0"/>
              <a:t>Font </a:t>
            </a:r>
            <a:r>
              <a:rPr lang="es-ES" dirty="0" err="1"/>
              <a:t>size</a:t>
            </a:r>
            <a:r>
              <a:rPr lang="es-ES" dirty="0"/>
              <a:t>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long</a:t>
            </a:r>
            <a:r>
              <a:rPr lang="es-ES" dirty="0"/>
              <a:t> </a:t>
            </a:r>
            <a:r>
              <a:rPr lang="es-ES" dirty="0" err="1"/>
              <a:t>paraghaps</a:t>
            </a:r>
            <a:r>
              <a:rPr lang="es-ES" dirty="0"/>
              <a:t> </a:t>
            </a:r>
            <a:endParaRPr lang="es-CO" dirty="0"/>
          </a:p>
        </p:txBody>
      </p:sp>
      <p:grpSp>
        <p:nvGrpSpPr>
          <p:cNvPr id="55" name="Grupo 54">
            <a:extLst>
              <a:ext uri="{FF2B5EF4-FFF2-40B4-BE49-F238E27FC236}">
                <a16:creationId xmlns:a16="http://schemas.microsoft.com/office/drawing/2014/main" id="{E7E68943-30BE-4847-B002-2276C1347D3E}"/>
              </a:ext>
            </a:extLst>
          </p:cNvPr>
          <p:cNvGrpSpPr/>
          <p:nvPr userDrawn="1"/>
        </p:nvGrpSpPr>
        <p:grpSpPr>
          <a:xfrm rot="16200000">
            <a:off x="2063" y="1184800"/>
            <a:ext cx="1511929" cy="336961"/>
            <a:chOff x="10316749" y="6254340"/>
            <a:chExt cx="1511929" cy="336961"/>
          </a:xfrm>
        </p:grpSpPr>
        <p:cxnSp>
          <p:nvCxnSpPr>
            <p:cNvPr id="56" name="Conector recto 55">
              <a:extLst>
                <a:ext uri="{FF2B5EF4-FFF2-40B4-BE49-F238E27FC236}">
                  <a16:creationId xmlns:a16="http://schemas.microsoft.com/office/drawing/2014/main" id="{F865360F-244F-4355-9CF1-EF53B8DBB65E}"/>
                </a:ext>
              </a:extLst>
            </p:cNvPr>
            <p:cNvCxnSpPr/>
            <p:nvPr/>
          </p:nvCxnSpPr>
          <p:spPr>
            <a:xfrm>
              <a:off x="10316749" y="6418907"/>
              <a:ext cx="1511929" cy="0"/>
            </a:xfrm>
            <a:prstGeom prst="line">
              <a:avLst/>
            </a:prstGeom>
            <a:noFill/>
            <a:ln w="28575" cap="flat" cmpd="sng" algn="ctr">
              <a:solidFill>
                <a:srgbClr val="342956"/>
              </a:solidFill>
              <a:prstDash val="solid"/>
            </a:ln>
            <a:effectLst/>
          </p:spPr>
        </p:cxnSp>
        <p:grpSp>
          <p:nvGrpSpPr>
            <p:cNvPr id="57" name="Grupo 56">
              <a:extLst>
                <a:ext uri="{FF2B5EF4-FFF2-40B4-BE49-F238E27FC236}">
                  <a16:creationId xmlns:a16="http://schemas.microsoft.com/office/drawing/2014/main" id="{6BFDD539-F965-49AE-A23A-8A721764CDB1}"/>
                </a:ext>
              </a:extLst>
            </p:cNvPr>
            <p:cNvGrpSpPr/>
            <p:nvPr/>
          </p:nvGrpSpPr>
          <p:grpSpPr>
            <a:xfrm>
              <a:off x="11339998" y="6259547"/>
              <a:ext cx="331754" cy="331754"/>
              <a:chOff x="10263929" y="5640421"/>
              <a:chExt cx="657377" cy="657377"/>
            </a:xfrm>
          </p:grpSpPr>
          <p:grpSp>
            <p:nvGrpSpPr>
              <p:cNvPr id="62" name="Grupo 61">
                <a:extLst>
                  <a:ext uri="{FF2B5EF4-FFF2-40B4-BE49-F238E27FC236}">
                    <a16:creationId xmlns:a16="http://schemas.microsoft.com/office/drawing/2014/main" id="{0B312E65-C0DF-4D00-978B-F999AA01E9DA}"/>
                  </a:ext>
                </a:extLst>
              </p:cNvPr>
              <p:cNvGrpSpPr/>
              <p:nvPr/>
            </p:nvGrpSpPr>
            <p:grpSpPr>
              <a:xfrm rot="10800000">
                <a:off x="10263929" y="5640421"/>
                <a:ext cx="657377" cy="657377"/>
                <a:chOff x="4690986" y="782083"/>
                <a:chExt cx="657377" cy="657377"/>
              </a:xfrm>
            </p:grpSpPr>
            <p:sp>
              <p:nvSpPr>
                <p:cNvPr id="64" name="Elipse 63">
                  <a:extLst>
                    <a:ext uri="{FF2B5EF4-FFF2-40B4-BE49-F238E27FC236}">
                      <a16:creationId xmlns:a16="http://schemas.microsoft.com/office/drawing/2014/main" id="{29E3E159-B6BD-4A15-93F6-EF9284494286}"/>
                    </a:ext>
                  </a:extLst>
                </p:cNvPr>
                <p:cNvSpPr/>
                <p:nvPr/>
              </p:nvSpPr>
              <p:spPr>
                <a:xfrm>
                  <a:off x="4690986" y="782083"/>
                  <a:ext cx="657377" cy="657377"/>
                </a:xfrm>
                <a:prstGeom prst="ellipse">
                  <a:avLst/>
                </a:prstGeom>
                <a:solidFill>
                  <a:srgbClr val="FFFFFF"/>
                </a:solidFill>
                <a:ln w="25400" cap="flat" cmpd="sng" algn="ctr">
                  <a:solidFill>
                    <a:srgbClr val="342956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s-CO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ncizar Sans"/>
                    <a:ea typeface="+mn-ea"/>
                    <a:cs typeface="+mn-cs"/>
                    <a:sym typeface="Arial"/>
                  </a:endParaRPr>
                </a:p>
              </p:txBody>
            </p:sp>
            <p:sp>
              <p:nvSpPr>
                <p:cNvPr id="65" name="Elipse 64">
                  <a:extLst>
                    <a:ext uri="{FF2B5EF4-FFF2-40B4-BE49-F238E27FC236}">
                      <a16:creationId xmlns:a16="http://schemas.microsoft.com/office/drawing/2014/main" id="{80E888A8-490F-4A7D-8539-D4E2E312435A}"/>
                    </a:ext>
                  </a:extLst>
                </p:cNvPr>
                <p:cNvSpPr/>
                <p:nvPr/>
              </p:nvSpPr>
              <p:spPr>
                <a:xfrm>
                  <a:off x="4767187" y="858283"/>
                  <a:ext cx="504977" cy="504977"/>
                </a:xfrm>
                <a:prstGeom prst="ellipse">
                  <a:avLst/>
                </a:prstGeom>
                <a:solidFill>
                  <a:srgbClr val="342956"/>
                </a:solidFill>
                <a:ln w="25400" cap="flat" cmpd="sng" algn="ctr">
                  <a:solidFill>
                    <a:srgbClr val="FFFFFF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s-CO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ncizar Sans"/>
                    <a:ea typeface="+mn-ea"/>
                    <a:cs typeface="+mn-cs"/>
                    <a:sym typeface="Arial"/>
                  </a:endParaRPr>
                </a:p>
              </p:txBody>
            </p:sp>
          </p:grpSp>
          <p:sp>
            <p:nvSpPr>
              <p:cNvPr id="63" name="Elipse 62">
                <a:extLst>
                  <a:ext uri="{FF2B5EF4-FFF2-40B4-BE49-F238E27FC236}">
                    <a16:creationId xmlns:a16="http://schemas.microsoft.com/office/drawing/2014/main" id="{98FF8D77-6FB6-4064-8449-5A87781A1ABC}"/>
                  </a:ext>
                </a:extLst>
              </p:cNvPr>
              <p:cNvSpPr/>
              <p:nvPr/>
            </p:nvSpPr>
            <p:spPr>
              <a:xfrm rot="10800000">
                <a:off x="10452241" y="5820079"/>
                <a:ext cx="293080" cy="293080"/>
              </a:xfrm>
              <a:prstGeom prst="ellipse">
                <a:avLst/>
              </a:prstGeom>
              <a:solidFill>
                <a:srgbClr val="FFFFFF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s-CO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ncizar Sans"/>
                  <a:ea typeface="+mn-ea"/>
                  <a:cs typeface="+mn-cs"/>
                  <a:sym typeface="Arial"/>
                </a:endParaRPr>
              </a:p>
            </p:txBody>
          </p:sp>
        </p:grpSp>
        <p:grpSp>
          <p:nvGrpSpPr>
            <p:cNvPr id="58" name="Grupo 57">
              <a:extLst>
                <a:ext uri="{FF2B5EF4-FFF2-40B4-BE49-F238E27FC236}">
                  <a16:creationId xmlns:a16="http://schemas.microsoft.com/office/drawing/2014/main" id="{BD844DA3-0517-469F-A1CA-5A8FBFF34C0C}"/>
                </a:ext>
              </a:extLst>
            </p:cNvPr>
            <p:cNvGrpSpPr/>
            <p:nvPr/>
          </p:nvGrpSpPr>
          <p:grpSpPr>
            <a:xfrm rot="10800000">
              <a:off x="10542878" y="6254340"/>
              <a:ext cx="331754" cy="331754"/>
              <a:chOff x="4690986" y="782083"/>
              <a:chExt cx="657377" cy="657377"/>
            </a:xfrm>
          </p:grpSpPr>
          <p:sp>
            <p:nvSpPr>
              <p:cNvPr id="60" name="Elipse 59">
                <a:extLst>
                  <a:ext uri="{FF2B5EF4-FFF2-40B4-BE49-F238E27FC236}">
                    <a16:creationId xmlns:a16="http://schemas.microsoft.com/office/drawing/2014/main" id="{0B4D7CEB-9FC0-47C5-B613-E8E265C2D0A1}"/>
                  </a:ext>
                </a:extLst>
              </p:cNvPr>
              <p:cNvSpPr/>
              <p:nvPr/>
            </p:nvSpPr>
            <p:spPr>
              <a:xfrm>
                <a:off x="4690986" y="782083"/>
                <a:ext cx="657377" cy="657377"/>
              </a:xfrm>
              <a:prstGeom prst="ellipse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342956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s-CO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ncizar Sans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61" name="Elipse 60">
                <a:extLst>
                  <a:ext uri="{FF2B5EF4-FFF2-40B4-BE49-F238E27FC236}">
                    <a16:creationId xmlns:a16="http://schemas.microsoft.com/office/drawing/2014/main" id="{9966B05A-4A1F-4BC4-B70A-F4C58D4EC1DA}"/>
                  </a:ext>
                </a:extLst>
              </p:cNvPr>
              <p:cNvSpPr/>
              <p:nvPr/>
            </p:nvSpPr>
            <p:spPr>
              <a:xfrm>
                <a:off x="4767185" y="860880"/>
                <a:ext cx="504976" cy="504976"/>
              </a:xfrm>
              <a:prstGeom prst="ellipse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342956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s-CO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ncizar Sans"/>
                  <a:ea typeface="+mn-ea"/>
                  <a:cs typeface="+mn-cs"/>
                  <a:sym typeface="Arial"/>
                </a:endParaRPr>
              </a:p>
            </p:txBody>
          </p:sp>
        </p:grpSp>
        <p:sp>
          <p:nvSpPr>
            <p:cNvPr id="59" name="Elipse 58">
              <a:extLst>
                <a:ext uri="{FF2B5EF4-FFF2-40B4-BE49-F238E27FC236}">
                  <a16:creationId xmlns:a16="http://schemas.microsoft.com/office/drawing/2014/main" id="{F0554391-5C27-4A84-8D95-8865B775915D}"/>
                </a:ext>
              </a:extLst>
            </p:cNvPr>
            <p:cNvSpPr/>
            <p:nvPr/>
          </p:nvSpPr>
          <p:spPr>
            <a:xfrm rot="10800000">
              <a:off x="10941438" y="6254340"/>
              <a:ext cx="331754" cy="331754"/>
            </a:xfrm>
            <a:prstGeom prst="ellipse">
              <a:avLst/>
            </a:prstGeom>
            <a:solidFill>
              <a:srgbClr val="F7AC3B"/>
            </a:solidFill>
            <a:ln w="25400" cap="flat" cmpd="sng" algn="ctr">
              <a:solidFill>
                <a:srgbClr val="342956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s-CO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ncizar Sans"/>
                <a:ea typeface="+mn-ea"/>
                <a:cs typeface="+mn-cs"/>
                <a:sym typeface="Arial"/>
              </a:endParaRPr>
            </a:p>
          </p:txBody>
        </p:sp>
      </p:grpSp>
      <p:grpSp>
        <p:nvGrpSpPr>
          <p:cNvPr id="66" name="Grupo 65">
            <a:extLst>
              <a:ext uri="{FF2B5EF4-FFF2-40B4-BE49-F238E27FC236}">
                <a16:creationId xmlns:a16="http://schemas.microsoft.com/office/drawing/2014/main" id="{00E50FB0-2C59-41DE-983F-17B2899D5BF1}"/>
              </a:ext>
            </a:extLst>
          </p:cNvPr>
          <p:cNvGrpSpPr/>
          <p:nvPr userDrawn="1"/>
        </p:nvGrpSpPr>
        <p:grpSpPr>
          <a:xfrm rot="16200000">
            <a:off x="10868093" y="5933555"/>
            <a:ext cx="1511929" cy="336961"/>
            <a:chOff x="10316749" y="6254340"/>
            <a:chExt cx="1511929" cy="336961"/>
          </a:xfrm>
        </p:grpSpPr>
        <p:cxnSp>
          <p:nvCxnSpPr>
            <p:cNvPr id="67" name="Conector recto 66">
              <a:extLst>
                <a:ext uri="{FF2B5EF4-FFF2-40B4-BE49-F238E27FC236}">
                  <a16:creationId xmlns:a16="http://schemas.microsoft.com/office/drawing/2014/main" id="{0B5E5ACD-5EE8-41AE-A7CB-09A01FA7AE4F}"/>
                </a:ext>
              </a:extLst>
            </p:cNvPr>
            <p:cNvCxnSpPr/>
            <p:nvPr/>
          </p:nvCxnSpPr>
          <p:spPr>
            <a:xfrm>
              <a:off x="10316749" y="6418907"/>
              <a:ext cx="1511929" cy="0"/>
            </a:xfrm>
            <a:prstGeom prst="line">
              <a:avLst/>
            </a:prstGeom>
            <a:noFill/>
            <a:ln w="28575" cap="flat" cmpd="sng" algn="ctr">
              <a:solidFill>
                <a:srgbClr val="342956"/>
              </a:solidFill>
              <a:prstDash val="solid"/>
            </a:ln>
            <a:effectLst/>
          </p:spPr>
        </p:cxnSp>
        <p:grpSp>
          <p:nvGrpSpPr>
            <p:cNvPr id="68" name="Grupo 67">
              <a:extLst>
                <a:ext uri="{FF2B5EF4-FFF2-40B4-BE49-F238E27FC236}">
                  <a16:creationId xmlns:a16="http://schemas.microsoft.com/office/drawing/2014/main" id="{D4AF5D90-49A0-4B6E-B6D5-F4544A51B456}"/>
                </a:ext>
              </a:extLst>
            </p:cNvPr>
            <p:cNvGrpSpPr/>
            <p:nvPr/>
          </p:nvGrpSpPr>
          <p:grpSpPr>
            <a:xfrm>
              <a:off x="11339998" y="6259547"/>
              <a:ext cx="331754" cy="331754"/>
              <a:chOff x="10263929" y="5640421"/>
              <a:chExt cx="657377" cy="657377"/>
            </a:xfrm>
          </p:grpSpPr>
          <p:grpSp>
            <p:nvGrpSpPr>
              <p:cNvPr id="73" name="Grupo 72">
                <a:extLst>
                  <a:ext uri="{FF2B5EF4-FFF2-40B4-BE49-F238E27FC236}">
                    <a16:creationId xmlns:a16="http://schemas.microsoft.com/office/drawing/2014/main" id="{1B9CD3A6-143A-4A9A-AEA5-8EFA2526BA04}"/>
                  </a:ext>
                </a:extLst>
              </p:cNvPr>
              <p:cNvGrpSpPr/>
              <p:nvPr/>
            </p:nvGrpSpPr>
            <p:grpSpPr>
              <a:xfrm rot="10800000">
                <a:off x="10263929" y="5640421"/>
                <a:ext cx="657377" cy="657377"/>
                <a:chOff x="4690986" y="782083"/>
                <a:chExt cx="657377" cy="657377"/>
              </a:xfrm>
            </p:grpSpPr>
            <p:sp>
              <p:nvSpPr>
                <p:cNvPr id="75" name="Elipse 74">
                  <a:extLst>
                    <a:ext uri="{FF2B5EF4-FFF2-40B4-BE49-F238E27FC236}">
                      <a16:creationId xmlns:a16="http://schemas.microsoft.com/office/drawing/2014/main" id="{83075099-1126-438A-96B5-701C653A1AB1}"/>
                    </a:ext>
                  </a:extLst>
                </p:cNvPr>
                <p:cNvSpPr/>
                <p:nvPr/>
              </p:nvSpPr>
              <p:spPr>
                <a:xfrm>
                  <a:off x="4690986" y="782083"/>
                  <a:ext cx="657377" cy="657377"/>
                </a:xfrm>
                <a:prstGeom prst="ellipse">
                  <a:avLst/>
                </a:prstGeom>
                <a:solidFill>
                  <a:srgbClr val="FFFFFF"/>
                </a:solidFill>
                <a:ln w="25400" cap="flat" cmpd="sng" algn="ctr">
                  <a:solidFill>
                    <a:srgbClr val="342956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s-CO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ncizar Sans"/>
                    <a:ea typeface="+mn-ea"/>
                    <a:cs typeface="+mn-cs"/>
                    <a:sym typeface="Arial"/>
                  </a:endParaRPr>
                </a:p>
              </p:txBody>
            </p:sp>
            <p:sp>
              <p:nvSpPr>
                <p:cNvPr id="76" name="Elipse 75">
                  <a:extLst>
                    <a:ext uri="{FF2B5EF4-FFF2-40B4-BE49-F238E27FC236}">
                      <a16:creationId xmlns:a16="http://schemas.microsoft.com/office/drawing/2014/main" id="{08EDA9B9-6013-491E-9C42-58E9C5D8D45E}"/>
                    </a:ext>
                  </a:extLst>
                </p:cNvPr>
                <p:cNvSpPr/>
                <p:nvPr/>
              </p:nvSpPr>
              <p:spPr>
                <a:xfrm>
                  <a:off x="4767187" y="858283"/>
                  <a:ext cx="504977" cy="504977"/>
                </a:xfrm>
                <a:prstGeom prst="ellipse">
                  <a:avLst/>
                </a:prstGeom>
                <a:solidFill>
                  <a:srgbClr val="342956"/>
                </a:solidFill>
                <a:ln w="25400" cap="flat" cmpd="sng" algn="ctr">
                  <a:solidFill>
                    <a:srgbClr val="FFFFFF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s-CO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ncizar Sans"/>
                    <a:ea typeface="+mn-ea"/>
                    <a:cs typeface="+mn-cs"/>
                    <a:sym typeface="Arial"/>
                  </a:endParaRPr>
                </a:p>
              </p:txBody>
            </p:sp>
          </p:grpSp>
          <p:sp>
            <p:nvSpPr>
              <p:cNvPr id="74" name="Elipse 73">
                <a:extLst>
                  <a:ext uri="{FF2B5EF4-FFF2-40B4-BE49-F238E27FC236}">
                    <a16:creationId xmlns:a16="http://schemas.microsoft.com/office/drawing/2014/main" id="{F9DCEF60-FA5F-43AB-8A21-3A697C021CEB}"/>
                  </a:ext>
                </a:extLst>
              </p:cNvPr>
              <p:cNvSpPr/>
              <p:nvPr/>
            </p:nvSpPr>
            <p:spPr>
              <a:xfrm rot="10800000">
                <a:off x="10452241" y="5820079"/>
                <a:ext cx="293080" cy="293080"/>
              </a:xfrm>
              <a:prstGeom prst="ellipse">
                <a:avLst/>
              </a:prstGeom>
              <a:solidFill>
                <a:srgbClr val="FFFFFF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s-CO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ncizar Sans"/>
                  <a:ea typeface="+mn-ea"/>
                  <a:cs typeface="+mn-cs"/>
                  <a:sym typeface="Arial"/>
                </a:endParaRPr>
              </a:p>
            </p:txBody>
          </p:sp>
        </p:grpSp>
        <p:grpSp>
          <p:nvGrpSpPr>
            <p:cNvPr id="69" name="Grupo 68">
              <a:extLst>
                <a:ext uri="{FF2B5EF4-FFF2-40B4-BE49-F238E27FC236}">
                  <a16:creationId xmlns:a16="http://schemas.microsoft.com/office/drawing/2014/main" id="{684D1E21-5381-43D1-9BAA-3DA06C3E1422}"/>
                </a:ext>
              </a:extLst>
            </p:cNvPr>
            <p:cNvGrpSpPr/>
            <p:nvPr/>
          </p:nvGrpSpPr>
          <p:grpSpPr>
            <a:xfrm rot="10800000">
              <a:off x="10542878" y="6254340"/>
              <a:ext cx="331754" cy="331754"/>
              <a:chOff x="4690986" y="782083"/>
              <a:chExt cx="657377" cy="657377"/>
            </a:xfrm>
          </p:grpSpPr>
          <p:sp>
            <p:nvSpPr>
              <p:cNvPr id="71" name="Elipse 70">
                <a:extLst>
                  <a:ext uri="{FF2B5EF4-FFF2-40B4-BE49-F238E27FC236}">
                    <a16:creationId xmlns:a16="http://schemas.microsoft.com/office/drawing/2014/main" id="{AA895F9C-7187-4052-9FCA-A2E53E3D1333}"/>
                  </a:ext>
                </a:extLst>
              </p:cNvPr>
              <p:cNvSpPr/>
              <p:nvPr/>
            </p:nvSpPr>
            <p:spPr>
              <a:xfrm>
                <a:off x="4690986" y="782083"/>
                <a:ext cx="657377" cy="657377"/>
              </a:xfrm>
              <a:prstGeom prst="ellipse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342956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s-CO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ncizar Sans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72" name="Elipse 71">
                <a:extLst>
                  <a:ext uri="{FF2B5EF4-FFF2-40B4-BE49-F238E27FC236}">
                    <a16:creationId xmlns:a16="http://schemas.microsoft.com/office/drawing/2014/main" id="{8D897674-3DBD-4F6C-9D27-3181D7337893}"/>
                  </a:ext>
                </a:extLst>
              </p:cNvPr>
              <p:cNvSpPr/>
              <p:nvPr/>
            </p:nvSpPr>
            <p:spPr>
              <a:xfrm>
                <a:off x="4767185" y="860880"/>
                <a:ext cx="504976" cy="504976"/>
              </a:xfrm>
              <a:prstGeom prst="ellipse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342956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s-CO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ncizar Sans"/>
                  <a:ea typeface="+mn-ea"/>
                  <a:cs typeface="+mn-cs"/>
                  <a:sym typeface="Arial"/>
                </a:endParaRPr>
              </a:p>
            </p:txBody>
          </p:sp>
        </p:grpSp>
        <p:sp>
          <p:nvSpPr>
            <p:cNvPr id="70" name="Elipse 69">
              <a:extLst>
                <a:ext uri="{FF2B5EF4-FFF2-40B4-BE49-F238E27FC236}">
                  <a16:creationId xmlns:a16="http://schemas.microsoft.com/office/drawing/2014/main" id="{965D09DB-ABDE-40A6-B446-252AFF975953}"/>
                </a:ext>
              </a:extLst>
            </p:cNvPr>
            <p:cNvSpPr/>
            <p:nvPr/>
          </p:nvSpPr>
          <p:spPr>
            <a:xfrm rot="10800000">
              <a:off x="10941438" y="6254340"/>
              <a:ext cx="331754" cy="331754"/>
            </a:xfrm>
            <a:prstGeom prst="ellipse">
              <a:avLst/>
            </a:prstGeom>
            <a:solidFill>
              <a:srgbClr val="F7AC3B"/>
            </a:solidFill>
            <a:ln w="25400" cap="flat" cmpd="sng" algn="ctr">
              <a:solidFill>
                <a:srgbClr val="342956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s-CO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ncizar Sans"/>
                <a:ea typeface="+mn-ea"/>
                <a:cs typeface="+mn-cs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736369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24;p3">
            <a:extLst>
              <a:ext uri="{FF2B5EF4-FFF2-40B4-BE49-F238E27FC236}">
                <a16:creationId xmlns:a16="http://schemas.microsoft.com/office/drawing/2014/main" id="{D5AE9324-1005-4C0F-AC49-878F983877E4}"/>
              </a:ext>
            </a:extLst>
          </p:cNvPr>
          <p:cNvSpPr/>
          <p:nvPr userDrawn="1"/>
        </p:nvSpPr>
        <p:spPr>
          <a:xfrm>
            <a:off x="1" y="-25425"/>
            <a:ext cx="12192000" cy="622743"/>
          </a:xfrm>
          <a:custGeom>
            <a:avLst/>
            <a:gdLst/>
            <a:ahLst/>
            <a:cxnLst/>
            <a:rect l="l" t="t" r="r" b="b"/>
            <a:pathLst>
              <a:path w="12186285" h="614680" extrusionOk="0">
                <a:moveTo>
                  <a:pt x="12185675" y="614286"/>
                </a:moveTo>
                <a:lnTo>
                  <a:pt x="0" y="614286"/>
                </a:lnTo>
                <a:lnTo>
                  <a:pt x="0" y="0"/>
                </a:lnTo>
                <a:lnTo>
                  <a:pt x="12185675" y="0"/>
                </a:lnTo>
                <a:lnTo>
                  <a:pt x="12185675" y="614286"/>
                </a:lnTo>
                <a:close/>
              </a:path>
            </a:pathLst>
          </a:custGeom>
          <a:solidFill>
            <a:srgbClr val="34295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0CC9E905-EF74-45A8-981D-E222157C9978}"/>
              </a:ext>
            </a:extLst>
          </p:cNvPr>
          <p:cNvPicPr>
            <a:picLocks noChangeAspect="1"/>
          </p:cNvPicPr>
          <p:nvPr userDrawn="1"/>
        </p:nvPicPr>
        <p:blipFill>
          <a:blip r:embed="rId18"/>
          <a:srcRect/>
          <a:stretch/>
        </p:blipFill>
        <p:spPr>
          <a:xfrm>
            <a:off x="9505950" y="72024"/>
            <a:ext cx="2419299" cy="436381"/>
          </a:xfrm>
          <a:prstGeom prst="rect">
            <a:avLst/>
          </a:prstGeom>
        </p:spPr>
      </p:pic>
      <p:grpSp>
        <p:nvGrpSpPr>
          <p:cNvPr id="9" name="Grupo 8">
            <a:extLst>
              <a:ext uri="{FF2B5EF4-FFF2-40B4-BE49-F238E27FC236}">
                <a16:creationId xmlns:a16="http://schemas.microsoft.com/office/drawing/2014/main" id="{E2F70ED6-D940-4A76-A5F6-7518F2654D95}"/>
              </a:ext>
            </a:extLst>
          </p:cNvPr>
          <p:cNvGrpSpPr/>
          <p:nvPr userDrawn="1"/>
        </p:nvGrpSpPr>
        <p:grpSpPr>
          <a:xfrm>
            <a:off x="257226" y="119785"/>
            <a:ext cx="332321" cy="332321"/>
            <a:chOff x="2810728" y="204186"/>
            <a:chExt cx="332321" cy="332321"/>
          </a:xfrm>
        </p:grpSpPr>
        <p:grpSp>
          <p:nvGrpSpPr>
            <p:cNvPr id="10" name="Grupo 9">
              <a:extLst>
                <a:ext uri="{FF2B5EF4-FFF2-40B4-BE49-F238E27FC236}">
                  <a16:creationId xmlns:a16="http://schemas.microsoft.com/office/drawing/2014/main" id="{39D6EAF0-16D3-4078-83DF-FFBA0C3247AD}"/>
                </a:ext>
              </a:extLst>
            </p:cNvPr>
            <p:cNvGrpSpPr/>
            <p:nvPr/>
          </p:nvGrpSpPr>
          <p:grpSpPr>
            <a:xfrm>
              <a:off x="2810728" y="204186"/>
              <a:ext cx="332321" cy="332321"/>
              <a:chOff x="2810728" y="204186"/>
              <a:chExt cx="332321" cy="332321"/>
            </a:xfrm>
            <a:effectLst>
              <a:outerShdw dir="2700000" sx="103000" sy="103000" algn="tl" rotWithShape="0">
                <a:prstClr val="black">
                  <a:alpha val="38000"/>
                </a:prstClr>
              </a:outerShdw>
            </a:effectLst>
          </p:grpSpPr>
          <p:sp>
            <p:nvSpPr>
              <p:cNvPr id="12" name="Elipse 11">
                <a:extLst>
                  <a:ext uri="{FF2B5EF4-FFF2-40B4-BE49-F238E27FC236}">
                    <a16:creationId xmlns:a16="http://schemas.microsoft.com/office/drawing/2014/main" id="{EE5D436D-4682-49B4-A2EE-4CBBD6394572}"/>
                  </a:ext>
                </a:extLst>
              </p:cNvPr>
              <p:cNvSpPr/>
              <p:nvPr/>
            </p:nvSpPr>
            <p:spPr>
              <a:xfrm>
                <a:off x="2810728" y="204186"/>
                <a:ext cx="332321" cy="33232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dirty="0"/>
              </a:p>
            </p:txBody>
          </p:sp>
          <p:sp>
            <p:nvSpPr>
              <p:cNvPr id="13" name="Elipse 12">
                <a:extLst>
                  <a:ext uri="{FF2B5EF4-FFF2-40B4-BE49-F238E27FC236}">
                    <a16:creationId xmlns:a16="http://schemas.microsoft.com/office/drawing/2014/main" id="{BFBB890C-AF00-49D1-890C-D2B40972E642}"/>
                  </a:ext>
                </a:extLst>
              </p:cNvPr>
              <p:cNvSpPr/>
              <p:nvPr/>
            </p:nvSpPr>
            <p:spPr>
              <a:xfrm>
                <a:off x="2842169" y="235627"/>
                <a:ext cx="269437" cy="269437"/>
              </a:xfrm>
              <a:prstGeom prst="ellipse">
                <a:avLst/>
              </a:prstGeom>
              <a:gradFill flip="none" rotWithShape="1">
                <a:gsLst>
                  <a:gs pos="0">
                    <a:srgbClr val="7864B5"/>
                  </a:gs>
                  <a:gs pos="49000">
                    <a:srgbClr val="4269A5"/>
                  </a:gs>
                  <a:gs pos="100000">
                    <a:srgbClr val="B2329A"/>
                  </a:gs>
                </a:gsLst>
                <a:lin ang="8100000" scaled="1"/>
                <a:tileRect/>
              </a:gradFill>
              <a:ln>
                <a:noFill/>
              </a:ln>
              <a:effectLst>
                <a:outerShdw sx="103000" sy="103000" algn="tl" rotWithShape="0">
                  <a:prstClr val="black">
                    <a:alpha val="23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dirty="0"/>
              </a:p>
            </p:txBody>
          </p:sp>
        </p:grpSp>
        <p:sp>
          <p:nvSpPr>
            <p:cNvPr id="11" name="Google Shape;142;p3">
              <a:extLst>
                <a:ext uri="{FF2B5EF4-FFF2-40B4-BE49-F238E27FC236}">
                  <a16:creationId xmlns:a16="http://schemas.microsoft.com/office/drawing/2014/main" id="{F3CAF454-C197-4ABF-87C0-D400315BF678}"/>
                </a:ext>
              </a:extLst>
            </p:cNvPr>
            <p:cNvSpPr txBox="1"/>
            <p:nvPr/>
          </p:nvSpPr>
          <p:spPr>
            <a:xfrm>
              <a:off x="2887034" y="245246"/>
              <a:ext cx="179705" cy="23210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6500" rIns="0" bIns="0" anchor="t" anchorCtr="0">
              <a:spAutoFit/>
            </a:bodyPr>
            <a:lstStyle/>
            <a:p>
              <a:pPr marL="1270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" name="Google Shape;12;p16">
            <a:extLst>
              <a:ext uri="{FF2B5EF4-FFF2-40B4-BE49-F238E27FC236}">
                <a16:creationId xmlns:a16="http://schemas.microsoft.com/office/drawing/2014/main" id="{ADFE69D2-85F1-436F-9505-CBD41255E45E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xfrm>
            <a:off x="257223" y="178222"/>
            <a:ext cx="332321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marR="0" lvl="0" indent="0" algn="ctr" rtl="0">
              <a:spcBef>
                <a:spcPts val="0"/>
              </a:spcBef>
              <a:buNone/>
              <a:defRPr sz="1400" b="0">
                <a:solidFill>
                  <a:schemeClr val="bg1"/>
                </a:solidFill>
                <a:latin typeface="+mn-lt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2BD88AD7-A676-4214-86CE-92C0CE3D14DC}" type="slidenum">
              <a:rPr lang="es-CO" smtClean="0"/>
              <a:t>‹Nº›</a:t>
            </a:fld>
            <a:endParaRPr lang="es-CO" dirty="0"/>
          </a:p>
        </p:txBody>
      </p:sp>
      <p:sp>
        <p:nvSpPr>
          <p:cNvPr id="15" name="Marcador de texto 2">
            <a:extLst>
              <a:ext uri="{FF2B5EF4-FFF2-40B4-BE49-F238E27FC236}">
                <a16:creationId xmlns:a16="http://schemas.microsoft.com/office/drawing/2014/main" id="{018C79D9-458B-4737-B61B-4C5035FEE3EE}"/>
              </a:ext>
            </a:extLst>
          </p:cNvPr>
          <p:cNvSpPr txBox="1">
            <a:spLocks/>
          </p:cNvSpPr>
          <p:nvPr userDrawn="1"/>
        </p:nvSpPr>
        <p:spPr>
          <a:xfrm>
            <a:off x="846766" y="147280"/>
            <a:ext cx="5133472" cy="273167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400" b="0" i="0" u="none" strike="noStrike" cap="none">
                <a:solidFill>
                  <a:schemeClr val="tx1">
                    <a:tint val="7500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000" b="0" i="0" u="none" strike="noStrike" cap="none">
                <a:solidFill>
                  <a:schemeClr val="tx1">
                    <a:tint val="7500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tx1">
                    <a:tint val="7500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tx1">
                    <a:tint val="7500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tx1">
                    <a:tint val="7500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tx1">
                    <a:tint val="7500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tx1">
                    <a:tint val="7500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tx1">
                    <a:tint val="7500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tx1">
                    <a:tint val="7500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cs typeface="Arial"/>
                <a:sym typeface="Arial"/>
              </a:rPr>
              <a:t>Communities in Networks</a:t>
            </a:r>
            <a:endParaRPr lang="es-ES" sz="140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135789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65" r:id="rId4"/>
    <p:sldLayoutId id="2147483651" r:id="rId5"/>
    <p:sldLayoutId id="2147483652" r:id="rId6"/>
    <p:sldLayoutId id="2147483653" r:id="rId7"/>
    <p:sldLayoutId id="2147483661" r:id="rId8"/>
    <p:sldLayoutId id="2147483654" r:id="rId9"/>
    <p:sldLayoutId id="2147483662" r:id="rId10"/>
    <p:sldLayoutId id="2147483663" r:id="rId11"/>
    <p:sldLayoutId id="2147483664" r:id="rId12"/>
    <p:sldLayoutId id="2147483655" r:id="rId13"/>
    <p:sldLayoutId id="2147483656" r:id="rId14"/>
    <p:sldLayoutId id="2147483666" r:id="rId15"/>
    <p:sldLayoutId id="2147483667" r:id="rId1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hyperlink" Target="https://gephi.org/gephi-lite/?file=https://raw.githubusercontent.com/jamelende/GephiFiles/549e28f2de2eca9a836b0edf70f01f187f4c2774/MorenoDef.graphml.gexf" TargetMode="External"/><Relationship Id="rId4" Type="http://schemas.openxmlformats.org/officeDocument/2006/relationships/image" Target="../media/image25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gephi.org/gephi-lite/?file=https://raw.githubusercontent.com/jamelende/GephiFiles/7297cd20ef49f4e4db56e2e4b99237f479437599/KarateDef.graphml.gexf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gephi.org/gephi-lite/?file=https://raw.githubusercontent.com/jamelende/GephiFiles/b7690787cd1f5bf440c8383679091db49e7e247c/DolphinsDef.graphml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jpe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gephi.org/gephi-lite/?file=https://raw.githubusercontent.com/jamelende/GephiFiles/b2b5f2bb7692dd1f98dafa0383c484d912870561/polBooks.graphml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gephi.org/gephi-lite/?file=https://raw.githubusercontent.com/jamelende/GephiFiles/f81164f1bfce09b20e41328b8fd6a696ad908617/ThronesDef.graphml.gexf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hyperlink" Target="https://gephi.org/gephi-lite/?file=https://raw.githubusercontent.com/jamelende/GephiFiles/f81164f1bfce09b20e41328b8fd6a696ad908617/ThronesDef.graphml.gexf" TargetMode="Externa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3.png"/><Relationship Id="rId4" Type="http://schemas.openxmlformats.org/officeDocument/2006/relationships/image" Target="../media/image59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gephi.org/gephi-lite/?file=https://raw.githubusercontent.com/jamelende/GephiFiles/d55c2e0098c724f6af8eaa3dc6495eca4ccfd084/Bolliwood-Actor-ActorGiantComp.graphml" TargetMode="External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1.png"/><Relationship Id="rId4" Type="http://schemas.openxmlformats.org/officeDocument/2006/relationships/image" Target="../media/image2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hyperlink" Target="https://gephi.org/gephi-lite/?file=https://raw.githubusercontent.com/jamelende/GephiFiles/682d8542b118b08acba5a81d5788ac9efde2e81e/FloridaBay.graphml" TargetMode="Externa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gephi.org/gephi-lite/?file=https://raw.githubusercontent.com/jamelende/GephiFiles/11d0159104f880c2b367b74ae436a0d829d78f9b/as20000102.graphml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hyperlink" Target="https://gephi.org/gephi-lite/?file=https://raw.githubusercontent.com/jamelende/GephiFiles/d55c2e0098c724f6af8eaa3dc6495eca4ccfd084/Facebook.graphml" TargetMode="Externa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gephi.org/gephi-lite/?file=https://raw.githubusercontent.com/jamelende/GephiFiles/60a12d2997cd2089637603159f19dc3ba1964128/flights.graphml" TargetMode="External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9.png"/><Relationship Id="rId4" Type="http://schemas.openxmlformats.org/officeDocument/2006/relationships/image" Target="../media/image2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hyperlink" Target="https://gephi.org/gephi-lite/?file=https://raw.githubusercontent.com/jamelende/GephiFiles/11562cff1e2743b343af00e81cfce229ad220d5f/CelegansDef.graphml.gexf" TargetMode="External"/><Relationship Id="rId4" Type="http://schemas.openxmlformats.org/officeDocument/2006/relationships/image" Target="../media/image72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3BAA184D-443A-F02E-2C84-124732C9F667}"/>
              </a:ext>
            </a:extLst>
          </p:cNvPr>
          <p:cNvSpPr txBox="1"/>
          <p:nvPr/>
        </p:nvSpPr>
        <p:spPr>
          <a:xfrm>
            <a:off x="1254292" y="3399318"/>
            <a:ext cx="56739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ncizar Sans"/>
                <a:ea typeface="+mn-ea"/>
                <a:cs typeface="+mn-cs"/>
              </a:rPr>
              <a:t>Professor</a:t>
            </a:r>
            <a:endParaRPr lang="en-US" noProof="0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908C6B9F-DE1B-5F77-9207-A28280455A89}"/>
              </a:ext>
            </a:extLst>
          </p:cNvPr>
          <p:cNvSpPr txBox="1"/>
          <p:nvPr/>
        </p:nvSpPr>
        <p:spPr>
          <a:xfrm>
            <a:off x="1242491" y="3764935"/>
            <a:ext cx="6370923" cy="34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ncizar Sans Black" panose="020B0A02040300000003" pitchFamily="34" charset="0"/>
                <a:ea typeface="+mn-ea"/>
                <a:cs typeface="+mn-cs"/>
              </a:rPr>
              <a:t>Jorge Alfonso Meléndez Acuña</a:t>
            </a:r>
          </a:p>
        </p:txBody>
      </p:sp>
    </p:spTree>
    <p:extLst>
      <p:ext uri="{BB962C8B-B14F-4D97-AF65-F5344CB8AC3E}">
        <p14:creationId xmlns:p14="http://schemas.microsoft.com/office/powerpoint/2010/main" val="3816707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D25A05F4-1710-41F1-AB59-76746DC7F3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383" y="882222"/>
            <a:ext cx="7531331" cy="657377"/>
          </a:xfrm>
        </p:spPr>
        <p:txBody>
          <a:bodyPr/>
          <a:lstStyle/>
          <a:p>
            <a:r>
              <a:rPr lang="es-CO" dirty="0" err="1"/>
              <a:t>Homophily</a:t>
            </a:r>
            <a:endParaRPr lang="es-CO" dirty="0"/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3D5DE3C5-1B36-4DDE-BFFF-5B3BFABE6FE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2BD88AD7-A676-4214-86CE-92C0CE3D14DC}" type="slidenum">
              <a:rPr lang="es-CO" smtClean="0"/>
              <a:t>10</a:t>
            </a:fld>
            <a:endParaRPr lang="es-CO"/>
          </a:p>
        </p:txBody>
      </p:sp>
      <p:sp>
        <p:nvSpPr>
          <p:cNvPr id="11" name="Marcador de contenido 2">
            <a:extLst>
              <a:ext uri="{FF2B5EF4-FFF2-40B4-BE49-F238E27FC236}">
                <a16:creationId xmlns:a16="http://schemas.microsoft.com/office/drawing/2014/main" id="{468D570D-F7DC-44B7-A489-04E7859642BF}"/>
              </a:ext>
            </a:extLst>
          </p:cNvPr>
          <p:cNvSpPr txBox="1">
            <a:spLocks/>
          </p:cNvSpPr>
          <p:nvPr/>
        </p:nvSpPr>
        <p:spPr>
          <a:xfrm>
            <a:off x="589544" y="1640786"/>
            <a:ext cx="5637920" cy="521721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dirty="0"/>
              <a:t>“</a:t>
            </a:r>
            <a:r>
              <a:rPr lang="es-MX" dirty="0" err="1"/>
              <a:t>love</a:t>
            </a:r>
            <a:r>
              <a:rPr lang="es-MX" dirty="0"/>
              <a:t> </a:t>
            </a:r>
            <a:r>
              <a:rPr lang="es-MX" dirty="0" err="1"/>
              <a:t>of</a:t>
            </a:r>
            <a:r>
              <a:rPr lang="es-MX" dirty="0"/>
              <a:t> </a:t>
            </a:r>
            <a:r>
              <a:rPr lang="es-MX" dirty="0" err="1"/>
              <a:t>like</a:t>
            </a:r>
            <a:r>
              <a:rPr lang="es-MX" dirty="0"/>
              <a:t>” “</a:t>
            </a:r>
            <a:r>
              <a:rPr lang="es-MX" dirty="0" err="1">
                <a:solidFill>
                  <a:schemeClr val="accent1">
                    <a:lumMod val="75000"/>
                  </a:schemeClr>
                </a:solidFill>
              </a:rPr>
              <a:t>Birds</a:t>
            </a:r>
            <a:r>
              <a:rPr lang="es-MX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MX" dirty="0" err="1">
                <a:solidFill>
                  <a:schemeClr val="accent1">
                    <a:lumMod val="75000"/>
                  </a:schemeClr>
                </a:solidFill>
              </a:rPr>
              <a:t>of</a:t>
            </a:r>
            <a:r>
              <a:rPr lang="es-MX" dirty="0">
                <a:solidFill>
                  <a:schemeClr val="accent1">
                    <a:lumMod val="75000"/>
                  </a:schemeClr>
                </a:solidFill>
              </a:rPr>
              <a:t> a </a:t>
            </a:r>
            <a:r>
              <a:rPr lang="es-MX" dirty="0" err="1">
                <a:solidFill>
                  <a:schemeClr val="accent1">
                    <a:lumMod val="75000"/>
                  </a:schemeClr>
                </a:solidFill>
              </a:rPr>
              <a:t>feather</a:t>
            </a:r>
            <a:r>
              <a:rPr lang="es-MX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MX" dirty="0" err="1">
                <a:solidFill>
                  <a:schemeClr val="accent1">
                    <a:lumMod val="75000"/>
                  </a:schemeClr>
                </a:solidFill>
              </a:rPr>
              <a:t>flock</a:t>
            </a:r>
            <a:r>
              <a:rPr lang="es-MX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MX" dirty="0" err="1">
                <a:solidFill>
                  <a:schemeClr val="accent1">
                    <a:lumMod val="75000"/>
                  </a:schemeClr>
                </a:solidFill>
              </a:rPr>
              <a:t>together</a:t>
            </a:r>
            <a:r>
              <a:rPr lang="es-MX" dirty="0"/>
              <a:t>”</a:t>
            </a:r>
          </a:p>
          <a:p>
            <a:r>
              <a:rPr lang="en-US" dirty="0"/>
              <a:t>People will tend to associate with people with similar characteristics as their own .</a:t>
            </a:r>
          </a:p>
          <a:p>
            <a:r>
              <a:rPr lang="en-US" dirty="0"/>
              <a:t>Many factors influence and favor homophily, and they are not necessarily exclusively explained by individual preference.</a:t>
            </a:r>
          </a:p>
          <a:p>
            <a:r>
              <a:rPr lang="en-US" dirty="0"/>
              <a:t>sometimes homophily is a property emerging from access.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 ()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lvl="1"/>
            <a:endParaRPr lang="es-MX" dirty="0"/>
          </a:p>
          <a:p>
            <a:endParaRPr lang="es-CO" dirty="0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ED855116-D680-4E7C-8FFD-1F419794A6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6550" y="1774368"/>
            <a:ext cx="4579095" cy="2344984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652D501F-2226-4663-B975-95B98AA47EB5}"/>
              </a:ext>
            </a:extLst>
          </p:cNvPr>
          <p:cNvSpPr txBox="1"/>
          <p:nvPr/>
        </p:nvSpPr>
        <p:spPr>
          <a:xfrm>
            <a:off x="6227464" y="4321725"/>
            <a:ext cx="511819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dirty="0"/>
              <a:t>In other words, </a:t>
            </a:r>
            <a:r>
              <a:rPr lang="en-US" sz="2800" b="1" dirty="0" err="1"/>
              <a:t>homophily</a:t>
            </a:r>
            <a:endParaRPr lang="en-US" sz="2800" b="1" dirty="0"/>
          </a:p>
          <a:p>
            <a:pPr algn="just"/>
            <a:r>
              <a:rPr lang="en-US" sz="2800" b="1" dirty="0"/>
              <a:t> is not only the result of our preferences, but also of social constructs</a:t>
            </a:r>
            <a:endParaRPr lang="es-CO" sz="2800" b="1" dirty="0"/>
          </a:p>
        </p:txBody>
      </p:sp>
    </p:spTree>
    <p:extLst>
      <p:ext uri="{BB962C8B-B14F-4D97-AF65-F5344CB8AC3E}">
        <p14:creationId xmlns:p14="http://schemas.microsoft.com/office/powerpoint/2010/main" val="41882794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24D136-FBBB-1E94-AE5C-D959B2A7F2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718697A2-3518-440A-AEB7-91601327C8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81036"/>
            <a:ext cx="6616931" cy="602287"/>
          </a:xfrm>
        </p:spPr>
        <p:txBody>
          <a:bodyPr/>
          <a:lstStyle/>
          <a:p>
            <a:r>
              <a:rPr lang="es-MX" dirty="0" err="1"/>
              <a:t>Homophily</a:t>
            </a:r>
            <a:r>
              <a:rPr lang="es-MX" dirty="0"/>
              <a:t> and </a:t>
            </a:r>
            <a:r>
              <a:rPr lang="es-MX" dirty="0" err="1"/>
              <a:t>Communities</a:t>
            </a:r>
            <a:endParaRPr lang="es-CO" dirty="0"/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3A7C4BBF-DE44-192E-2C26-6ACF68BEB42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2BD88AD7-A676-4214-86CE-92C0CE3D14DC}" type="slidenum">
              <a:rPr lang="es-CO" smtClean="0"/>
              <a:t>11</a:t>
            </a:fld>
            <a:endParaRPr lang="es-CO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56456791-1723-6C2B-EAD7-14182F88A81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569733" y="2029970"/>
            <a:ext cx="6616930" cy="862858"/>
          </a:xfrm>
        </p:spPr>
        <p:txBody>
          <a:bodyPr/>
          <a:lstStyle/>
          <a:p>
            <a:r>
              <a:rPr lang="es-MX" sz="2800" b="1" dirty="0" err="1"/>
              <a:t>When</a:t>
            </a:r>
            <a:r>
              <a:rPr lang="es-MX" sz="2800" b="1" dirty="0"/>
              <a:t> </a:t>
            </a:r>
            <a:r>
              <a:rPr lang="es-MX" sz="2800" b="1" dirty="0" err="1"/>
              <a:t>there</a:t>
            </a:r>
            <a:r>
              <a:rPr lang="es-MX" sz="2800" b="1" dirty="0"/>
              <a:t> </a:t>
            </a:r>
            <a:r>
              <a:rPr lang="es-MX" sz="2800" b="1" dirty="0" err="1"/>
              <a:t>is</a:t>
            </a:r>
            <a:r>
              <a:rPr lang="es-MX" sz="2800" b="1" dirty="0"/>
              <a:t> </a:t>
            </a:r>
            <a:r>
              <a:rPr lang="es-MX" sz="2800" b="1" dirty="0" err="1"/>
              <a:t>strong</a:t>
            </a:r>
            <a:r>
              <a:rPr lang="es-MX" sz="2800" b="1" dirty="0"/>
              <a:t> </a:t>
            </a:r>
            <a:r>
              <a:rPr lang="es-MX" sz="2800" b="1" dirty="0" err="1"/>
              <a:t>Homophily</a:t>
            </a:r>
            <a:r>
              <a:rPr lang="es-MX" sz="2800" b="1" dirty="0"/>
              <a:t> (</a:t>
            </a:r>
            <a:r>
              <a:rPr lang="es-MX" sz="2800" b="1" dirty="0" err="1"/>
              <a:t>Assortativity</a:t>
            </a:r>
            <a:r>
              <a:rPr lang="es-MX" sz="2800" b="1" dirty="0"/>
              <a:t>) </a:t>
            </a:r>
            <a:r>
              <a:rPr lang="es-MX" sz="2800" b="1" dirty="0" err="1"/>
              <a:t>There</a:t>
            </a:r>
            <a:r>
              <a:rPr lang="es-MX" sz="2800" b="1" dirty="0"/>
              <a:t> are </a:t>
            </a:r>
            <a:r>
              <a:rPr lang="es-MX" sz="2800" b="1" dirty="0" err="1"/>
              <a:t>Communities</a:t>
            </a:r>
            <a:endParaRPr lang="es-CO" sz="2800" b="1" dirty="0"/>
          </a:p>
          <a:p>
            <a:endParaRPr lang="es-CO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6E6F81F2-40A8-7C3E-7818-B0D27A71E9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0167" y="3268254"/>
            <a:ext cx="3263758" cy="2407022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627503F6-0D66-664B-3993-E88F10AF45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0156" y="3268254"/>
            <a:ext cx="3221706" cy="2407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1852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>
            <a:extLst>
              <a:ext uri="{FF2B5EF4-FFF2-40B4-BE49-F238E27FC236}">
                <a16:creationId xmlns:a16="http://schemas.microsoft.com/office/drawing/2014/main" id="{07945ADD-0980-DD57-77F4-03307E50C5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2786" y="2875002"/>
            <a:ext cx="6996702" cy="553998"/>
          </a:xfrm>
        </p:spPr>
        <p:txBody>
          <a:bodyPr/>
          <a:lstStyle/>
          <a:p>
            <a:r>
              <a:rPr lang="es-MX" sz="3600" dirty="0" err="1"/>
              <a:t>Examples</a:t>
            </a:r>
            <a:r>
              <a:rPr lang="es-MX" sz="3600" dirty="0"/>
              <a:t> </a:t>
            </a:r>
            <a:r>
              <a:rPr lang="es-MX" sz="3600" dirty="0" err="1"/>
              <a:t>of</a:t>
            </a:r>
            <a:r>
              <a:rPr lang="es-MX" sz="3600" dirty="0"/>
              <a:t> </a:t>
            </a:r>
            <a:r>
              <a:rPr lang="es-MX" sz="3600" dirty="0" err="1"/>
              <a:t>Homophily</a:t>
            </a:r>
            <a:endParaRPr lang="es-CO" dirty="0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1F3BE3B8-10C5-CDB9-3F4A-E9F533AEC0F0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0" y="177800"/>
            <a:ext cx="331788" cy="215900"/>
          </a:xfrm>
        </p:spPr>
        <p:txBody>
          <a:bodyPr/>
          <a:lstStyle/>
          <a:p>
            <a:fld id="{2BD88AD7-A676-4214-86CE-92C0CE3D14DC}" type="slidenum">
              <a:rPr lang="es-CO" smtClean="0"/>
              <a:t>12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275169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15292" y="1862591"/>
            <a:ext cx="9144000" cy="2387600"/>
          </a:xfrm>
        </p:spPr>
        <p:txBody>
          <a:bodyPr>
            <a:noAutofit/>
          </a:bodyPr>
          <a:lstStyle/>
          <a:p>
            <a:r>
              <a:rPr lang="es-MX" sz="9600" dirty="0" err="1"/>
              <a:t>Carrousel</a:t>
            </a:r>
            <a:r>
              <a:rPr lang="es-MX" sz="9600" dirty="0"/>
              <a:t> of </a:t>
            </a:r>
            <a:r>
              <a:rPr lang="es-MX" sz="9600" dirty="0" err="1"/>
              <a:t>Examples</a:t>
            </a:r>
            <a:endParaRPr lang="es-CO" sz="9600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8C9A7-1E7D-467B-A873-4EBFAEBF60CA}" type="datetime1">
              <a:rPr lang="es-CO" smtClean="0"/>
              <a:t>27/05/2025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8F06E-563E-47BB-8DE7-39243AB740BD}" type="slidenum">
              <a:rPr lang="es-CO" smtClean="0"/>
              <a:t>13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016872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D6875E2-B62A-47D4-8832-D29629DB83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MX" dirty="0" err="1"/>
              <a:t>School</a:t>
            </a:r>
            <a:r>
              <a:rPr lang="es-MX" dirty="0"/>
              <a:t> and </a:t>
            </a:r>
            <a:r>
              <a:rPr lang="es-MX" dirty="0" err="1"/>
              <a:t>Marriage</a:t>
            </a:r>
            <a:endParaRPr lang="es-CO" dirty="0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D228504F-59F2-44E9-B031-D61F6D1DB1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806" y="1216848"/>
            <a:ext cx="3450037" cy="2278326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86100007-3AEA-44A1-8B91-EBD731327DCB}"/>
              </a:ext>
            </a:extLst>
          </p:cNvPr>
          <p:cNvSpPr txBox="1"/>
          <p:nvPr/>
        </p:nvSpPr>
        <p:spPr>
          <a:xfrm>
            <a:off x="4732374" y="1254868"/>
            <a:ext cx="699156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600" dirty="0"/>
              <a:t>School children are more likely to make friends with people sharing their gender or race</a:t>
            </a:r>
            <a:endParaRPr lang="es-CO" sz="3600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86100007-3AEA-44A1-8B91-EBD731327DCB}"/>
              </a:ext>
            </a:extLst>
          </p:cNvPr>
          <p:cNvSpPr txBox="1"/>
          <p:nvPr/>
        </p:nvSpPr>
        <p:spPr>
          <a:xfrm>
            <a:off x="4686625" y="3503644"/>
            <a:ext cx="699156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600" dirty="0"/>
              <a:t>In marriage ties, it is so overwhelmingly likely to date or marry someone of the same race that </a:t>
            </a:r>
            <a:r>
              <a:rPr lang="en-US" sz="3600" dirty="0">
                <a:solidFill>
                  <a:srgbClr val="0070C0"/>
                </a:solidFill>
              </a:rPr>
              <a:t>sociologists don’t study this fact any more</a:t>
            </a:r>
            <a:endParaRPr lang="es-CO" sz="3600" dirty="0">
              <a:solidFill>
                <a:srgbClr val="0070C0"/>
              </a:solidFill>
            </a:endParaRPr>
          </a:p>
        </p:txBody>
      </p:sp>
      <p:pic>
        <p:nvPicPr>
          <p:cNvPr id="1026" name="Picture 2" descr="Natural Wedding Ti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805" y="3945863"/>
            <a:ext cx="3450038" cy="2295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9678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D6875E2-B62A-47D4-8832-D29629DB83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MX" b="1" dirty="0" err="1"/>
              <a:t>Marriages</a:t>
            </a:r>
            <a:endParaRPr lang="es-CO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A01132FB-0E0F-46D6-B31B-BCA69B9284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9489" y="1254868"/>
            <a:ext cx="6457950" cy="501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3241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59791D-49F5-455E-AB84-8A23F8BA2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179" y="-167535"/>
            <a:ext cx="10515600" cy="1325563"/>
          </a:xfrm>
        </p:spPr>
        <p:txBody>
          <a:bodyPr/>
          <a:lstStyle/>
          <a:p>
            <a:pPr algn="ctr"/>
            <a:r>
              <a:rPr lang="es-MX" dirty="0" err="1"/>
              <a:t>Spatial</a:t>
            </a:r>
            <a:r>
              <a:rPr lang="es-MX" dirty="0"/>
              <a:t> </a:t>
            </a:r>
            <a:r>
              <a:rPr lang="es-MX" dirty="0" err="1"/>
              <a:t>Homophily</a:t>
            </a:r>
            <a:endParaRPr lang="es-CO" b="1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07AFE63-D393-41FC-A570-ADA64907EA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83928" y="1158028"/>
            <a:ext cx="5598851" cy="2515556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3200" dirty="0"/>
              <a:t>living in the same place makes it easier to have stronger connections, a factor that </a:t>
            </a:r>
            <a:r>
              <a:rPr lang="en-US" sz="3200" dirty="0">
                <a:solidFill>
                  <a:srgbClr val="0070C0"/>
                </a:solidFill>
              </a:rPr>
              <a:t>overcomes </a:t>
            </a:r>
            <a:r>
              <a:rPr lang="en-US" sz="3200" dirty="0"/>
              <a:t>other correlates such as race</a:t>
            </a:r>
            <a:endParaRPr lang="es-CO" sz="3200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5D80F6D-8AC9-44EE-AF7E-24F846F7F442}"/>
              </a:ext>
            </a:extLst>
          </p:cNvPr>
          <p:cNvSpPr txBox="1"/>
          <p:nvPr/>
        </p:nvSpPr>
        <p:spPr>
          <a:xfrm>
            <a:off x="2370338" y="214839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CO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2F3A2136-0F4A-4B58-B378-4F1B182619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038" y="1158028"/>
            <a:ext cx="4329329" cy="1782215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9977ADD1-DB05-4C7B-A59F-A5E03EDFDFDD}"/>
              </a:ext>
            </a:extLst>
          </p:cNvPr>
          <p:cNvSpPr txBox="1"/>
          <p:nvPr/>
        </p:nvSpPr>
        <p:spPr>
          <a:xfrm>
            <a:off x="5744127" y="3807451"/>
            <a:ext cx="553865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200" dirty="0">
                <a:solidFill>
                  <a:srgbClr val="0070C0"/>
                </a:solidFill>
              </a:rPr>
              <a:t>mobility </a:t>
            </a:r>
            <a:r>
              <a:rPr lang="en-US" sz="3200" dirty="0" err="1">
                <a:solidFill>
                  <a:srgbClr val="0070C0"/>
                </a:solidFill>
              </a:rPr>
              <a:t>homophily</a:t>
            </a:r>
            <a:r>
              <a:rPr lang="en-US" sz="3200" dirty="0">
                <a:solidFill>
                  <a:srgbClr val="0070C0"/>
                </a:solidFill>
              </a:rPr>
              <a:t>: </a:t>
            </a:r>
          </a:p>
          <a:p>
            <a:pPr algn="just"/>
            <a:r>
              <a:rPr lang="en-US" sz="3200" dirty="0"/>
              <a:t>going to the same places influences the likelihood of connecting socially</a:t>
            </a:r>
            <a:endParaRPr lang="es-CO" sz="3200" dirty="0"/>
          </a:p>
        </p:txBody>
      </p:sp>
      <p:pic>
        <p:nvPicPr>
          <p:cNvPr id="2052" name="Picture 4" descr="Transport, Mobility and Cities - The University of Nottingha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221" y="3673584"/>
            <a:ext cx="3389815" cy="2421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1388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59791D-49F5-455E-AB84-8A23F8BA2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179" y="-167535"/>
            <a:ext cx="10515600" cy="1325563"/>
          </a:xfrm>
        </p:spPr>
        <p:txBody>
          <a:bodyPr/>
          <a:lstStyle/>
          <a:p>
            <a:pPr algn="ctr"/>
            <a:r>
              <a:rPr lang="es-MX" dirty="0"/>
              <a:t>Temporal </a:t>
            </a:r>
            <a:r>
              <a:rPr lang="es-MX" dirty="0" err="1"/>
              <a:t>Homophily</a:t>
            </a:r>
            <a:endParaRPr lang="es-CO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5D80F6D-8AC9-44EE-AF7E-24F846F7F442}"/>
              </a:ext>
            </a:extLst>
          </p:cNvPr>
          <p:cNvSpPr txBox="1"/>
          <p:nvPr/>
        </p:nvSpPr>
        <p:spPr>
          <a:xfrm>
            <a:off x="2370338" y="214839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CO"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40A1DF53-6A4A-407D-8EFD-1F97F5D1A5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00105"/>
            <a:ext cx="3200400" cy="1876425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9E98B7FE-E839-446D-B41E-1E60C48586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5043" y="1158028"/>
            <a:ext cx="2657475" cy="1990725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A4CEBA17-44F3-4338-A8A2-F1DE7C3254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5803" y="4209420"/>
            <a:ext cx="3276600" cy="1866900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E1FD84AA-90C8-4314-8235-5DD1E9B6531B}"/>
              </a:ext>
            </a:extLst>
          </p:cNvPr>
          <p:cNvSpPr txBox="1"/>
          <p:nvPr/>
        </p:nvSpPr>
        <p:spPr>
          <a:xfrm>
            <a:off x="3492380" y="1122942"/>
            <a:ext cx="419728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600" dirty="0"/>
              <a:t> Being in the same age range favors connections</a:t>
            </a:r>
            <a:endParaRPr lang="es-CO" sz="3600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E1FD84AA-90C8-4314-8235-5DD1E9B6531B}"/>
              </a:ext>
            </a:extLst>
          </p:cNvPr>
          <p:cNvSpPr txBox="1"/>
          <p:nvPr/>
        </p:nvSpPr>
        <p:spPr>
          <a:xfrm>
            <a:off x="1748791" y="4534729"/>
            <a:ext cx="57422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 </a:t>
            </a:r>
            <a:r>
              <a:rPr lang="en-US" sz="3600" b="1" dirty="0"/>
              <a:t>38% of a person’s friends are within a 2-year age gap</a:t>
            </a:r>
            <a:endParaRPr lang="es-CO" sz="3600" b="1" dirty="0"/>
          </a:p>
        </p:txBody>
      </p:sp>
    </p:spTree>
    <p:extLst>
      <p:ext uri="{BB962C8B-B14F-4D97-AF65-F5344CB8AC3E}">
        <p14:creationId xmlns:p14="http://schemas.microsoft.com/office/powerpoint/2010/main" val="1262700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E662DF-26DC-4495-A517-A7FA9ACCA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276723" y="592477"/>
            <a:ext cx="8064230" cy="1166484"/>
          </a:xfrm>
        </p:spPr>
        <p:txBody>
          <a:bodyPr>
            <a:normAutofit/>
          </a:bodyPr>
          <a:lstStyle/>
          <a:p>
            <a:pPr algn="ctr"/>
            <a:r>
              <a:rPr lang="es-MX" dirty="0" err="1"/>
              <a:t>Homophily</a:t>
            </a:r>
            <a:r>
              <a:rPr lang="es-MX" dirty="0"/>
              <a:t> </a:t>
            </a:r>
            <a:r>
              <a:rPr lang="es-MX" dirty="0" err="1"/>
              <a:t>by</a:t>
            </a:r>
            <a:r>
              <a:rPr lang="es-MX" dirty="0"/>
              <a:t> Grade</a:t>
            </a:r>
            <a:endParaRPr lang="es-CO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481201B-DA41-4178-9C23-CB155DA2B3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6369" y="1383323"/>
            <a:ext cx="6977635" cy="5238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7427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EB29CB-3219-4FF5-893A-A673C9846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330943" y="756599"/>
            <a:ext cx="8064230" cy="1177708"/>
          </a:xfrm>
        </p:spPr>
        <p:txBody>
          <a:bodyPr>
            <a:normAutofit/>
          </a:bodyPr>
          <a:lstStyle/>
          <a:p>
            <a:pPr algn="ctr"/>
            <a:r>
              <a:rPr lang="es-CO" dirty="0" err="1"/>
              <a:t>Homophily</a:t>
            </a:r>
            <a:r>
              <a:rPr lang="es-CO" dirty="0"/>
              <a:t> </a:t>
            </a:r>
            <a:r>
              <a:rPr lang="es-CO" dirty="0" err="1"/>
              <a:t>by</a:t>
            </a:r>
            <a:r>
              <a:rPr lang="es-CO" dirty="0"/>
              <a:t> </a:t>
            </a:r>
            <a:r>
              <a:rPr lang="es-CO" dirty="0" err="1"/>
              <a:t>Race</a:t>
            </a:r>
            <a:endParaRPr lang="es-CO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3A165C25-3EF4-4EBD-B982-40757CCBE4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1" y="1551443"/>
            <a:ext cx="6758588" cy="499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7554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D088040A-FDD6-447B-8C99-962A090CD2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/>
              <a:t>Welcome</a:t>
            </a:r>
            <a:endParaRPr lang="es-CO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A4733A7F-CCBA-45BD-970D-771292BF7FF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1193DEAB-F761-9B63-BA8B-C9B8C27BC3C1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2BD88AD7-A676-4214-86CE-92C0CE3D14DC}" type="slidenum">
              <a:rPr lang="es-CO" smtClean="0"/>
              <a:t>2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6206311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15292" y="1862591"/>
            <a:ext cx="9144000" cy="2387600"/>
          </a:xfrm>
        </p:spPr>
        <p:txBody>
          <a:bodyPr>
            <a:noAutofit/>
          </a:bodyPr>
          <a:lstStyle/>
          <a:p>
            <a:r>
              <a:rPr lang="es-MX" sz="9600" dirty="0"/>
              <a:t>Real Networks</a:t>
            </a:r>
            <a:endParaRPr lang="es-CO" sz="9600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8C9A7-1E7D-467B-A873-4EBFAEBF60CA}" type="datetime1">
              <a:rPr lang="es-CO" smtClean="0"/>
              <a:t>27/05/2025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8F06E-563E-47BB-8DE7-39243AB740BD}" type="slidenum">
              <a:rPr lang="es-CO" smtClean="0"/>
              <a:t>20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4050779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477E85-F3AC-18D7-E1ED-0FDC2949E0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7F89B487-18CE-6097-ED69-194910D55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781036"/>
            <a:ext cx="4212642" cy="657377"/>
          </a:xfrm>
        </p:spPr>
        <p:txBody>
          <a:bodyPr/>
          <a:lstStyle/>
          <a:p>
            <a:r>
              <a:rPr lang="es-CO" dirty="0" err="1"/>
              <a:t>School</a:t>
            </a:r>
            <a:r>
              <a:rPr lang="es-CO" dirty="0"/>
              <a:t> </a:t>
            </a:r>
            <a:r>
              <a:rPr lang="es-CO" dirty="0" err="1"/>
              <a:t>PlayYard</a:t>
            </a:r>
            <a:endParaRPr lang="es-CO" dirty="0"/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048ADC45-17C9-C6CF-2F56-2203CA8CE95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2BD88AD7-A676-4214-86CE-92C0CE3D14DC}" type="slidenum">
              <a:rPr lang="es-CO" smtClean="0"/>
              <a:t>21</a:t>
            </a:fld>
            <a:endParaRPr lang="es-CO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C6D71767-65AE-A030-612B-4103639ADE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524" y="1825783"/>
            <a:ext cx="4590026" cy="4351238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9C307022-4F39-C2BB-4C1C-0CD95DF48B9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11883" y="1825783"/>
            <a:ext cx="3626919" cy="827470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A356B631-2799-A2A4-C301-04CE2A1094D1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11883" y="2764962"/>
            <a:ext cx="3459617" cy="2526900"/>
          </a:xfrm>
          <a:prstGeom prst="rect">
            <a:avLst/>
          </a:prstGeom>
        </p:spPr>
      </p:pic>
      <p:grpSp>
        <p:nvGrpSpPr>
          <p:cNvPr id="13" name="Grupo 12">
            <a:extLst>
              <a:ext uri="{FF2B5EF4-FFF2-40B4-BE49-F238E27FC236}">
                <a16:creationId xmlns:a16="http://schemas.microsoft.com/office/drawing/2014/main" id="{C807B119-EE0D-F8A7-7A4C-8C76EC80F455}"/>
              </a:ext>
            </a:extLst>
          </p:cNvPr>
          <p:cNvGrpSpPr/>
          <p:nvPr/>
        </p:nvGrpSpPr>
        <p:grpSpPr>
          <a:xfrm>
            <a:off x="7692699" y="5488806"/>
            <a:ext cx="2178801" cy="569977"/>
            <a:chOff x="854775" y="5133392"/>
            <a:chExt cx="2178801" cy="569977"/>
          </a:xfrm>
        </p:grpSpPr>
        <p:sp>
          <p:nvSpPr>
            <p:cNvPr id="14" name="Google Shape;458;p10">
              <a:extLst>
                <a:ext uri="{FF2B5EF4-FFF2-40B4-BE49-F238E27FC236}">
                  <a16:creationId xmlns:a16="http://schemas.microsoft.com/office/drawing/2014/main" id="{5394A5B9-DF25-46BE-AB75-7AC562AEAB40}"/>
                </a:ext>
              </a:extLst>
            </p:cNvPr>
            <p:cNvSpPr/>
            <p:nvPr/>
          </p:nvSpPr>
          <p:spPr>
            <a:xfrm>
              <a:off x="854775" y="5133392"/>
              <a:ext cx="2178801" cy="569977"/>
            </a:xfrm>
            <a:custGeom>
              <a:avLst/>
              <a:gdLst/>
              <a:ahLst/>
              <a:cxnLst/>
              <a:rect l="l" t="t" r="r" b="b"/>
              <a:pathLst>
                <a:path w="5182870" h="3890010" extrusionOk="0">
                  <a:moveTo>
                    <a:pt x="5070906" y="0"/>
                  </a:moveTo>
                  <a:lnTo>
                    <a:pt x="111493" y="0"/>
                  </a:lnTo>
                  <a:lnTo>
                    <a:pt x="68199" y="8800"/>
                  </a:lnTo>
                  <a:lnTo>
                    <a:pt x="32748" y="32761"/>
                  </a:lnTo>
                  <a:lnTo>
                    <a:pt x="8796" y="68221"/>
                  </a:lnTo>
                  <a:lnTo>
                    <a:pt x="0" y="111518"/>
                  </a:lnTo>
                  <a:lnTo>
                    <a:pt x="0" y="3778072"/>
                  </a:lnTo>
                  <a:lnTo>
                    <a:pt x="8796" y="3821367"/>
                  </a:lnTo>
                  <a:lnTo>
                    <a:pt x="32748" y="3856823"/>
                  </a:lnTo>
                  <a:lnTo>
                    <a:pt x="68199" y="3880779"/>
                  </a:lnTo>
                  <a:lnTo>
                    <a:pt x="111493" y="3889578"/>
                  </a:lnTo>
                  <a:lnTo>
                    <a:pt x="5070906" y="3889578"/>
                  </a:lnTo>
                  <a:lnTo>
                    <a:pt x="5114202" y="3880779"/>
                  </a:lnTo>
                  <a:lnTo>
                    <a:pt x="5149657" y="3856823"/>
                  </a:lnTo>
                  <a:lnTo>
                    <a:pt x="5173614" y="3821367"/>
                  </a:lnTo>
                  <a:lnTo>
                    <a:pt x="5182412" y="3778072"/>
                  </a:lnTo>
                  <a:lnTo>
                    <a:pt x="5182412" y="111518"/>
                  </a:lnTo>
                  <a:lnTo>
                    <a:pt x="5173614" y="68221"/>
                  </a:lnTo>
                  <a:lnTo>
                    <a:pt x="5149657" y="32761"/>
                  </a:lnTo>
                  <a:lnTo>
                    <a:pt x="5114202" y="8800"/>
                  </a:lnTo>
                  <a:lnTo>
                    <a:pt x="5070906" y="0"/>
                  </a:lnTo>
                  <a:close/>
                </a:path>
              </a:pathLst>
            </a:custGeom>
            <a:solidFill>
              <a:srgbClr val="F6F6F5"/>
            </a:solidFill>
            <a:ln w="19050">
              <a:solidFill>
                <a:srgbClr val="342956"/>
              </a:solidFill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648000"/>
              <a:r>
                <a:rPr lang="es-ES" dirty="0">
                  <a:solidFill>
                    <a:srgbClr val="342956"/>
                  </a:solidFill>
                  <a:latin typeface="Ancizar Sans" panose="020B0602040300000003" pitchFamily="34" charset="0"/>
                  <a:hlinkClick r:id="rId5"/>
                </a:rPr>
                <a:t>Link </a:t>
              </a:r>
              <a:r>
                <a:rPr lang="es-ES" dirty="0" err="1">
                  <a:solidFill>
                    <a:srgbClr val="342956"/>
                  </a:solidFill>
                  <a:latin typeface="Ancizar Sans" panose="020B0602040300000003" pitchFamily="34" charset="0"/>
                  <a:hlinkClick r:id="rId5"/>
                </a:rPr>
                <a:t>to</a:t>
              </a:r>
              <a:r>
                <a:rPr lang="es-ES" dirty="0">
                  <a:solidFill>
                    <a:srgbClr val="342956"/>
                  </a:solidFill>
                  <a:latin typeface="Ancizar Sans" panose="020B0602040300000003" pitchFamily="34" charset="0"/>
                  <a:hlinkClick r:id="rId5"/>
                </a:rPr>
                <a:t> </a:t>
              </a:r>
              <a:r>
                <a:rPr lang="es-ES" dirty="0" err="1">
                  <a:solidFill>
                    <a:srgbClr val="342956"/>
                  </a:solidFill>
                  <a:latin typeface="Ancizar Sans" panose="020B0602040300000003" pitchFamily="34" charset="0"/>
                  <a:hlinkClick r:id="rId5"/>
                </a:rPr>
                <a:t>Model</a:t>
              </a:r>
              <a:endParaRPr lang="es-ES" dirty="0">
                <a:solidFill>
                  <a:srgbClr val="342956"/>
                </a:solidFill>
                <a:latin typeface="Ancizar Sans" panose="020B0602040300000003" pitchFamily="34" charset="0"/>
              </a:endParaRPr>
            </a:p>
          </p:txBody>
        </p:sp>
        <p:grpSp>
          <p:nvGrpSpPr>
            <p:cNvPr id="15" name="Grupo 14">
              <a:extLst>
                <a:ext uri="{FF2B5EF4-FFF2-40B4-BE49-F238E27FC236}">
                  <a16:creationId xmlns:a16="http://schemas.microsoft.com/office/drawing/2014/main" id="{5B778403-AD35-9C0B-6028-9EF29B8C0806}"/>
                </a:ext>
              </a:extLst>
            </p:cNvPr>
            <p:cNvGrpSpPr/>
            <p:nvPr/>
          </p:nvGrpSpPr>
          <p:grpSpPr>
            <a:xfrm>
              <a:off x="1010563" y="5245101"/>
              <a:ext cx="305849" cy="332321"/>
              <a:chOff x="1024049" y="5286245"/>
              <a:chExt cx="332321" cy="332321"/>
            </a:xfrm>
          </p:grpSpPr>
          <p:sp>
            <p:nvSpPr>
              <p:cNvPr id="17" name="Elipse 16">
                <a:extLst>
                  <a:ext uri="{FF2B5EF4-FFF2-40B4-BE49-F238E27FC236}">
                    <a16:creationId xmlns:a16="http://schemas.microsoft.com/office/drawing/2014/main" id="{4844C74B-22DD-14FA-523C-C57E9E377B9B}"/>
                  </a:ext>
                </a:extLst>
              </p:cNvPr>
              <p:cNvSpPr/>
              <p:nvPr/>
            </p:nvSpPr>
            <p:spPr>
              <a:xfrm>
                <a:off x="1024049" y="5286245"/>
                <a:ext cx="332321" cy="332321"/>
              </a:xfrm>
              <a:prstGeom prst="ellipse">
                <a:avLst/>
              </a:prstGeom>
              <a:solidFill>
                <a:srgbClr val="342956"/>
              </a:solidFill>
              <a:ln>
                <a:solidFill>
                  <a:srgbClr val="34295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dirty="0"/>
              </a:p>
            </p:txBody>
          </p:sp>
          <p:sp>
            <p:nvSpPr>
              <p:cNvPr id="18" name="Elipse 17">
                <a:extLst>
                  <a:ext uri="{FF2B5EF4-FFF2-40B4-BE49-F238E27FC236}">
                    <a16:creationId xmlns:a16="http://schemas.microsoft.com/office/drawing/2014/main" id="{962DAEA5-098A-AEDF-30A9-175500F38B7F}"/>
                  </a:ext>
                </a:extLst>
              </p:cNvPr>
              <p:cNvSpPr/>
              <p:nvPr/>
            </p:nvSpPr>
            <p:spPr>
              <a:xfrm>
                <a:off x="1055490" y="5317686"/>
                <a:ext cx="269437" cy="269437"/>
              </a:xfrm>
              <a:prstGeom prst="ellipse">
                <a:avLst/>
              </a:prstGeom>
              <a:gradFill flip="none" rotWithShape="1">
                <a:gsLst>
                  <a:gs pos="0">
                    <a:srgbClr val="7864B5"/>
                  </a:gs>
                  <a:gs pos="49000">
                    <a:srgbClr val="4269A5"/>
                  </a:gs>
                  <a:gs pos="100000">
                    <a:srgbClr val="B2329A"/>
                  </a:gs>
                </a:gsLst>
                <a:lin ang="8100000" scaled="1"/>
                <a:tileRect/>
              </a:gradFill>
              <a:ln>
                <a:noFill/>
              </a:ln>
              <a:effectLst>
                <a:outerShdw sx="103000" sy="103000" algn="tl" rotWithShape="0">
                  <a:prstClr val="black">
                    <a:alpha val="23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dirty="0"/>
              </a:p>
            </p:txBody>
          </p:sp>
        </p:grpSp>
        <p:pic>
          <p:nvPicPr>
            <p:cNvPr id="16" name="Imagen 15">
              <a:extLst>
                <a:ext uri="{FF2B5EF4-FFF2-40B4-BE49-F238E27FC236}">
                  <a16:creationId xmlns:a16="http://schemas.microsoft.com/office/drawing/2014/main" id="{2C266A3F-5218-D0C0-5B2B-D39147C892C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74380" y="5323138"/>
              <a:ext cx="180004" cy="18000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984292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477E85-F3AC-18D7-E1ED-0FDC2949E0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7F89B487-18CE-6097-ED69-194910D55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781036"/>
            <a:ext cx="4212642" cy="657377"/>
          </a:xfrm>
        </p:spPr>
        <p:txBody>
          <a:bodyPr/>
          <a:lstStyle/>
          <a:p>
            <a:r>
              <a:rPr lang="es-CO" dirty="0"/>
              <a:t>Karate Network</a:t>
            </a: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048ADC45-17C9-C6CF-2F56-2203CA8CE95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2BD88AD7-A676-4214-86CE-92C0CE3D14DC}" type="slidenum">
              <a:rPr lang="es-CO" smtClean="0"/>
              <a:t>22</a:t>
            </a:fld>
            <a:endParaRPr lang="es-CO"/>
          </a:p>
        </p:txBody>
      </p:sp>
      <p:grpSp>
        <p:nvGrpSpPr>
          <p:cNvPr id="13" name="Grupo 12">
            <a:extLst>
              <a:ext uri="{FF2B5EF4-FFF2-40B4-BE49-F238E27FC236}">
                <a16:creationId xmlns:a16="http://schemas.microsoft.com/office/drawing/2014/main" id="{C807B119-EE0D-F8A7-7A4C-8C76EC80F455}"/>
              </a:ext>
            </a:extLst>
          </p:cNvPr>
          <p:cNvGrpSpPr/>
          <p:nvPr/>
        </p:nvGrpSpPr>
        <p:grpSpPr>
          <a:xfrm>
            <a:off x="7692699" y="5488806"/>
            <a:ext cx="2178801" cy="569977"/>
            <a:chOff x="854775" y="5133392"/>
            <a:chExt cx="2178801" cy="569977"/>
          </a:xfrm>
        </p:grpSpPr>
        <p:sp>
          <p:nvSpPr>
            <p:cNvPr id="14" name="Google Shape;458;p10">
              <a:extLst>
                <a:ext uri="{FF2B5EF4-FFF2-40B4-BE49-F238E27FC236}">
                  <a16:creationId xmlns:a16="http://schemas.microsoft.com/office/drawing/2014/main" id="{5394A5B9-DF25-46BE-AB75-7AC562AEAB40}"/>
                </a:ext>
              </a:extLst>
            </p:cNvPr>
            <p:cNvSpPr/>
            <p:nvPr/>
          </p:nvSpPr>
          <p:spPr>
            <a:xfrm>
              <a:off x="854775" y="5133392"/>
              <a:ext cx="2178801" cy="569977"/>
            </a:xfrm>
            <a:custGeom>
              <a:avLst/>
              <a:gdLst/>
              <a:ahLst/>
              <a:cxnLst/>
              <a:rect l="l" t="t" r="r" b="b"/>
              <a:pathLst>
                <a:path w="5182870" h="3890010" extrusionOk="0">
                  <a:moveTo>
                    <a:pt x="5070906" y="0"/>
                  </a:moveTo>
                  <a:lnTo>
                    <a:pt x="111493" y="0"/>
                  </a:lnTo>
                  <a:lnTo>
                    <a:pt x="68199" y="8800"/>
                  </a:lnTo>
                  <a:lnTo>
                    <a:pt x="32748" y="32761"/>
                  </a:lnTo>
                  <a:lnTo>
                    <a:pt x="8796" y="68221"/>
                  </a:lnTo>
                  <a:lnTo>
                    <a:pt x="0" y="111518"/>
                  </a:lnTo>
                  <a:lnTo>
                    <a:pt x="0" y="3778072"/>
                  </a:lnTo>
                  <a:lnTo>
                    <a:pt x="8796" y="3821367"/>
                  </a:lnTo>
                  <a:lnTo>
                    <a:pt x="32748" y="3856823"/>
                  </a:lnTo>
                  <a:lnTo>
                    <a:pt x="68199" y="3880779"/>
                  </a:lnTo>
                  <a:lnTo>
                    <a:pt x="111493" y="3889578"/>
                  </a:lnTo>
                  <a:lnTo>
                    <a:pt x="5070906" y="3889578"/>
                  </a:lnTo>
                  <a:lnTo>
                    <a:pt x="5114202" y="3880779"/>
                  </a:lnTo>
                  <a:lnTo>
                    <a:pt x="5149657" y="3856823"/>
                  </a:lnTo>
                  <a:lnTo>
                    <a:pt x="5173614" y="3821367"/>
                  </a:lnTo>
                  <a:lnTo>
                    <a:pt x="5182412" y="3778072"/>
                  </a:lnTo>
                  <a:lnTo>
                    <a:pt x="5182412" y="111518"/>
                  </a:lnTo>
                  <a:lnTo>
                    <a:pt x="5173614" y="68221"/>
                  </a:lnTo>
                  <a:lnTo>
                    <a:pt x="5149657" y="32761"/>
                  </a:lnTo>
                  <a:lnTo>
                    <a:pt x="5114202" y="8800"/>
                  </a:lnTo>
                  <a:lnTo>
                    <a:pt x="5070906" y="0"/>
                  </a:lnTo>
                  <a:close/>
                </a:path>
              </a:pathLst>
            </a:custGeom>
            <a:solidFill>
              <a:srgbClr val="F6F6F5"/>
            </a:solidFill>
            <a:ln w="19050">
              <a:solidFill>
                <a:srgbClr val="342956"/>
              </a:solidFill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648000"/>
              <a:r>
                <a:rPr lang="es-ES" dirty="0">
                  <a:solidFill>
                    <a:srgbClr val="342956"/>
                  </a:solidFill>
                  <a:latin typeface="Ancizar Sans" panose="020B0602040300000003" pitchFamily="34" charset="0"/>
                  <a:hlinkClick r:id="rId2"/>
                </a:rPr>
                <a:t>Link </a:t>
              </a:r>
              <a:r>
                <a:rPr lang="es-ES" dirty="0" err="1">
                  <a:solidFill>
                    <a:srgbClr val="342956"/>
                  </a:solidFill>
                  <a:latin typeface="Ancizar Sans" panose="020B0602040300000003" pitchFamily="34" charset="0"/>
                  <a:hlinkClick r:id="rId2"/>
                </a:rPr>
                <a:t>to</a:t>
              </a:r>
              <a:r>
                <a:rPr lang="es-ES" dirty="0">
                  <a:solidFill>
                    <a:srgbClr val="342956"/>
                  </a:solidFill>
                  <a:latin typeface="Ancizar Sans" panose="020B0602040300000003" pitchFamily="34" charset="0"/>
                  <a:hlinkClick r:id="rId2"/>
                </a:rPr>
                <a:t> </a:t>
              </a:r>
              <a:r>
                <a:rPr lang="es-ES" dirty="0" err="1">
                  <a:solidFill>
                    <a:srgbClr val="342956"/>
                  </a:solidFill>
                  <a:latin typeface="Ancizar Sans" panose="020B0602040300000003" pitchFamily="34" charset="0"/>
                  <a:hlinkClick r:id="rId2"/>
                </a:rPr>
                <a:t>Model</a:t>
              </a:r>
              <a:endParaRPr lang="es-ES" dirty="0">
                <a:solidFill>
                  <a:srgbClr val="342956"/>
                </a:solidFill>
                <a:latin typeface="Ancizar Sans" panose="020B0602040300000003" pitchFamily="34" charset="0"/>
              </a:endParaRPr>
            </a:p>
          </p:txBody>
        </p:sp>
        <p:grpSp>
          <p:nvGrpSpPr>
            <p:cNvPr id="15" name="Grupo 14">
              <a:extLst>
                <a:ext uri="{FF2B5EF4-FFF2-40B4-BE49-F238E27FC236}">
                  <a16:creationId xmlns:a16="http://schemas.microsoft.com/office/drawing/2014/main" id="{5B778403-AD35-9C0B-6028-9EF29B8C0806}"/>
                </a:ext>
              </a:extLst>
            </p:cNvPr>
            <p:cNvGrpSpPr/>
            <p:nvPr/>
          </p:nvGrpSpPr>
          <p:grpSpPr>
            <a:xfrm>
              <a:off x="1010563" y="5245101"/>
              <a:ext cx="305849" cy="332321"/>
              <a:chOff x="1024049" y="5286245"/>
              <a:chExt cx="332321" cy="332321"/>
            </a:xfrm>
          </p:grpSpPr>
          <p:sp>
            <p:nvSpPr>
              <p:cNvPr id="17" name="Elipse 16">
                <a:extLst>
                  <a:ext uri="{FF2B5EF4-FFF2-40B4-BE49-F238E27FC236}">
                    <a16:creationId xmlns:a16="http://schemas.microsoft.com/office/drawing/2014/main" id="{4844C74B-22DD-14FA-523C-C57E9E377B9B}"/>
                  </a:ext>
                </a:extLst>
              </p:cNvPr>
              <p:cNvSpPr/>
              <p:nvPr/>
            </p:nvSpPr>
            <p:spPr>
              <a:xfrm>
                <a:off x="1024049" y="5286245"/>
                <a:ext cx="332321" cy="332321"/>
              </a:xfrm>
              <a:prstGeom prst="ellipse">
                <a:avLst/>
              </a:prstGeom>
              <a:solidFill>
                <a:srgbClr val="342956"/>
              </a:solidFill>
              <a:ln>
                <a:solidFill>
                  <a:srgbClr val="34295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dirty="0"/>
              </a:p>
            </p:txBody>
          </p:sp>
          <p:sp>
            <p:nvSpPr>
              <p:cNvPr id="18" name="Elipse 17">
                <a:extLst>
                  <a:ext uri="{FF2B5EF4-FFF2-40B4-BE49-F238E27FC236}">
                    <a16:creationId xmlns:a16="http://schemas.microsoft.com/office/drawing/2014/main" id="{962DAEA5-098A-AEDF-30A9-175500F38B7F}"/>
                  </a:ext>
                </a:extLst>
              </p:cNvPr>
              <p:cNvSpPr/>
              <p:nvPr/>
            </p:nvSpPr>
            <p:spPr>
              <a:xfrm>
                <a:off x="1055490" y="5317686"/>
                <a:ext cx="269437" cy="269437"/>
              </a:xfrm>
              <a:prstGeom prst="ellipse">
                <a:avLst/>
              </a:prstGeom>
              <a:gradFill flip="none" rotWithShape="1">
                <a:gsLst>
                  <a:gs pos="0">
                    <a:srgbClr val="7864B5"/>
                  </a:gs>
                  <a:gs pos="49000">
                    <a:srgbClr val="4269A5"/>
                  </a:gs>
                  <a:gs pos="100000">
                    <a:srgbClr val="B2329A"/>
                  </a:gs>
                </a:gsLst>
                <a:lin ang="8100000" scaled="1"/>
                <a:tileRect/>
              </a:gradFill>
              <a:ln>
                <a:noFill/>
              </a:ln>
              <a:effectLst>
                <a:outerShdw sx="103000" sy="103000" algn="tl" rotWithShape="0">
                  <a:prstClr val="black">
                    <a:alpha val="23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dirty="0"/>
              </a:p>
            </p:txBody>
          </p:sp>
        </p:grpSp>
        <p:pic>
          <p:nvPicPr>
            <p:cNvPr id="16" name="Imagen 15">
              <a:extLst>
                <a:ext uri="{FF2B5EF4-FFF2-40B4-BE49-F238E27FC236}">
                  <a16:creationId xmlns:a16="http://schemas.microsoft.com/office/drawing/2014/main" id="{2C266A3F-5218-D0C0-5B2B-D39147C892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74380" y="5323138"/>
              <a:ext cx="180004" cy="180004"/>
            </a:xfrm>
            <a:prstGeom prst="rect">
              <a:avLst/>
            </a:prstGeom>
          </p:spPr>
        </p:pic>
      </p:grpSp>
      <p:pic>
        <p:nvPicPr>
          <p:cNvPr id="20" name="Imagen 19">
            <a:extLst>
              <a:ext uri="{FF2B5EF4-FFF2-40B4-BE49-F238E27FC236}">
                <a16:creationId xmlns:a16="http://schemas.microsoft.com/office/drawing/2014/main" id="{1C437C24-B54A-46ED-A87D-1E8DFDB2DB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1352" y="2448132"/>
            <a:ext cx="4855237" cy="2826791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7A3B41E8-334C-4802-876B-2BB5DF6138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04687" y="1391310"/>
            <a:ext cx="1301902" cy="1520914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71061A6E-1141-4629-BF66-1E3B817205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98633" y="1648191"/>
            <a:ext cx="5145998" cy="3310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9543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2D9B2A-D013-5D7E-5E35-235B33B3A3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6B118D54-7CE4-1320-2B9C-D8E655582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781036"/>
            <a:ext cx="4328674" cy="657377"/>
          </a:xfrm>
        </p:spPr>
        <p:txBody>
          <a:bodyPr/>
          <a:lstStyle/>
          <a:p>
            <a:r>
              <a:rPr lang="es-MX" dirty="0"/>
              <a:t>Animal Network</a:t>
            </a:r>
            <a:endParaRPr lang="es-CO" dirty="0"/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13BC237-F92D-E8C8-A36E-BB0CD62CC15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2BD88AD7-A676-4214-86CE-92C0CE3D14DC}" type="slidenum">
              <a:rPr lang="es-CO" smtClean="0"/>
              <a:t>23</a:t>
            </a:fld>
            <a:endParaRPr lang="es-CO"/>
          </a:p>
        </p:txBody>
      </p:sp>
      <p:grpSp>
        <p:nvGrpSpPr>
          <p:cNvPr id="13" name="Grupo 12">
            <a:extLst>
              <a:ext uri="{FF2B5EF4-FFF2-40B4-BE49-F238E27FC236}">
                <a16:creationId xmlns:a16="http://schemas.microsoft.com/office/drawing/2014/main" id="{24200D08-B4C2-B940-02CB-F994935970B2}"/>
              </a:ext>
            </a:extLst>
          </p:cNvPr>
          <p:cNvGrpSpPr/>
          <p:nvPr/>
        </p:nvGrpSpPr>
        <p:grpSpPr>
          <a:xfrm>
            <a:off x="1565464" y="3975701"/>
            <a:ext cx="2178801" cy="569977"/>
            <a:chOff x="854775" y="5133392"/>
            <a:chExt cx="2178801" cy="569977"/>
          </a:xfrm>
        </p:grpSpPr>
        <p:sp>
          <p:nvSpPr>
            <p:cNvPr id="14" name="Google Shape;458;p10">
              <a:extLst>
                <a:ext uri="{FF2B5EF4-FFF2-40B4-BE49-F238E27FC236}">
                  <a16:creationId xmlns:a16="http://schemas.microsoft.com/office/drawing/2014/main" id="{E321C34B-2861-ACC7-927B-66E1EDBE7251}"/>
                </a:ext>
              </a:extLst>
            </p:cNvPr>
            <p:cNvSpPr/>
            <p:nvPr/>
          </p:nvSpPr>
          <p:spPr>
            <a:xfrm>
              <a:off x="854775" y="5133392"/>
              <a:ext cx="2178801" cy="569977"/>
            </a:xfrm>
            <a:custGeom>
              <a:avLst/>
              <a:gdLst/>
              <a:ahLst/>
              <a:cxnLst/>
              <a:rect l="l" t="t" r="r" b="b"/>
              <a:pathLst>
                <a:path w="5182870" h="3890010" extrusionOk="0">
                  <a:moveTo>
                    <a:pt x="5070906" y="0"/>
                  </a:moveTo>
                  <a:lnTo>
                    <a:pt x="111493" y="0"/>
                  </a:lnTo>
                  <a:lnTo>
                    <a:pt x="68199" y="8800"/>
                  </a:lnTo>
                  <a:lnTo>
                    <a:pt x="32748" y="32761"/>
                  </a:lnTo>
                  <a:lnTo>
                    <a:pt x="8796" y="68221"/>
                  </a:lnTo>
                  <a:lnTo>
                    <a:pt x="0" y="111518"/>
                  </a:lnTo>
                  <a:lnTo>
                    <a:pt x="0" y="3778072"/>
                  </a:lnTo>
                  <a:lnTo>
                    <a:pt x="8796" y="3821367"/>
                  </a:lnTo>
                  <a:lnTo>
                    <a:pt x="32748" y="3856823"/>
                  </a:lnTo>
                  <a:lnTo>
                    <a:pt x="68199" y="3880779"/>
                  </a:lnTo>
                  <a:lnTo>
                    <a:pt x="111493" y="3889578"/>
                  </a:lnTo>
                  <a:lnTo>
                    <a:pt x="5070906" y="3889578"/>
                  </a:lnTo>
                  <a:lnTo>
                    <a:pt x="5114202" y="3880779"/>
                  </a:lnTo>
                  <a:lnTo>
                    <a:pt x="5149657" y="3856823"/>
                  </a:lnTo>
                  <a:lnTo>
                    <a:pt x="5173614" y="3821367"/>
                  </a:lnTo>
                  <a:lnTo>
                    <a:pt x="5182412" y="3778072"/>
                  </a:lnTo>
                  <a:lnTo>
                    <a:pt x="5182412" y="111518"/>
                  </a:lnTo>
                  <a:lnTo>
                    <a:pt x="5173614" y="68221"/>
                  </a:lnTo>
                  <a:lnTo>
                    <a:pt x="5149657" y="32761"/>
                  </a:lnTo>
                  <a:lnTo>
                    <a:pt x="5114202" y="8800"/>
                  </a:lnTo>
                  <a:lnTo>
                    <a:pt x="5070906" y="0"/>
                  </a:lnTo>
                  <a:close/>
                </a:path>
              </a:pathLst>
            </a:custGeom>
            <a:solidFill>
              <a:srgbClr val="F6F6F5"/>
            </a:solidFill>
            <a:ln w="19050">
              <a:solidFill>
                <a:srgbClr val="342956"/>
              </a:solidFill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648000"/>
              <a:r>
                <a:rPr lang="es-ES" dirty="0">
                  <a:solidFill>
                    <a:srgbClr val="342956"/>
                  </a:solidFill>
                  <a:latin typeface="Ancizar Sans" panose="020B0602040300000003" pitchFamily="34" charset="0"/>
                  <a:hlinkClick r:id="rId2"/>
                </a:rPr>
                <a:t>Link </a:t>
              </a:r>
              <a:r>
                <a:rPr lang="es-ES" dirty="0" err="1">
                  <a:solidFill>
                    <a:srgbClr val="342956"/>
                  </a:solidFill>
                  <a:latin typeface="Ancizar Sans" panose="020B0602040300000003" pitchFamily="34" charset="0"/>
                  <a:hlinkClick r:id="rId2"/>
                </a:rPr>
                <a:t>to</a:t>
              </a:r>
              <a:r>
                <a:rPr lang="es-ES" dirty="0">
                  <a:solidFill>
                    <a:srgbClr val="342956"/>
                  </a:solidFill>
                  <a:latin typeface="Ancizar Sans" panose="020B0602040300000003" pitchFamily="34" charset="0"/>
                  <a:hlinkClick r:id="rId2"/>
                </a:rPr>
                <a:t> </a:t>
              </a:r>
              <a:r>
                <a:rPr lang="es-ES" dirty="0" err="1">
                  <a:solidFill>
                    <a:srgbClr val="342956"/>
                  </a:solidFill>
                  <a:latin typeface="Ancizar Sans" panose="020B0602040300000003" pitchFamily="34" charset="0"/>
                  <a:hlinkClick r:id="rId2"/>
                </a:rPr>
                <a:t>Model</a:t>
              </a:r>
              <a:endParaRPr lang="es-ES" dirty="0">
                <a:solidFill>
                  <a:srgbClr val="342956"/>
                </a:solidFill>
                <a:latin typeface="Ancizar Sans" panose="020B0602040300000003" pitchFamily="34" charset="0"/>
              </a:endParaRPr>
            </a:p>
          </p:txBody>
        </p:sp>
        <p:grpSp>
          <p:nvGrpSpPr>
            <p:cNvPr id="15" name="Grupo 14">
              <a:extLst>
                <a:ext uri="{FF2B5EF4-FFF2-40B4-BE49-F238E27FC236}">
                  <a16:creationId xmlns:a16="http://schemas.microsoft.com/office/drawing/2014/main" id="{8A606F0F-14D4-E08F-0DDE-58E74E9E11AC}"/>
                </a:ext>
              </a:extLst>
            </p:cNvPr>
            <p:cNvGrpSpPr/>
            <p:nvPr/>
          </p:nvGrpSpPr>
          <p:grpSpPr>
            <a:xfrm>
              <a:off x="1010563" y="5245101"/>
              <a:ext cx="305849" cy="332321"/>
              <a:chOff x="1024049" y="5286245"/>
              <a:chExt cx="332321" cy="332321"/>
            </a:xfrm>
          </p:grpSpPr>
          <p:sp>
            <p:nvSpPr>
              <p:cNvPr id="17" name="Elipse 16">
                <a:extLst>
                  <a:ext uri="{FF2B5EF4-FFF2-40B4-BE49-F238E27FC236}">
                    <a16:creationId xmlns:a16="http://schemas.microsoft.com/office/drawing/2014/main" id="{E938479B-B030-1BD6-9042-BA840978022C}"/>
                  </a:ext>
                </a:extLst>
              </p:cNvPr>
              <p:cNvSpPr/>
              <p:nvPr/>
            </p:nvSpPr>
            <p:spPr>
              <a:xfrm>
                <a:off x="1024049" y="5286245"/>
                <a:ext cx="332321" cy="332321"/>
              </a:xfrm>
              <a:prstGeom prst="ellipse">
                <a:avLst/>
              </a:prstGeom>
              <a:solidFill>
                <a:srgbClr val="342956"/>
              </a:solidFill>
              <a:ln>
                <a:solidFill>
                  <a:srgbClr val="34295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dirty="0"/>
              </a:p>
            </p:txBody>
          </p:sp>
          <p:sp>
            <p:nvSpPr>
              <p:cNvPr id="18" name="Elipse 17">
                <a:extLst>
                  <a:ext uri="{FF2B5EF4-FFF2-40B4-BE49-F238E27FC236}">
                    <a16:creationId xmlns:a16="http://schemas.microsoft.com/office/drawing/2014/main" id="{31145DAA-0980-1FC8-C220-D353D2A80E65}"/>
                  </a:ext>
                </a:extLst>
              </p:cNvPr>
              <p:cNvSpPr/>
              <p:nvPr/>
            </p:nvSpPr>
            <p:spPr>
              <a:xfrm>
                <a:off x="1055490" y="5317686"/>
                <a:ext cx="269437" cy="269437"/>
              </a:xfrm>
              <a:prstGeom prst="ellipse">
                <a:avLst/>
              </a:prstGeom>
              <a:gradFill flip="none" rotWithShape="1">
                <a:gsLst>
                  <a:gs pos="0">
                    <a:srgbClr val="7864B5"/>
                  </a:gs>
                  <a:gs pos="49000">
                    <a:srgbClr val="4269A5"/>
                  </a:gs>
                  <a:gs pos="100000">
                    <a:srgbClr val="B2329A"/>
                  </a:gs>
                </a:gsLst>
                <a:lin ang="8100000" scaled="1"/>
                <a:tileRect/>
              </a:gradFill>
              <a:ln>
                <a:noFill/>
              </a:ln>
              <a:effectLst>
                <a:outerShdw sx="103000" sy="103000" algn="tl" rotWithShape="0">
                  <a:prstClr val="black">
                    <a:alpha val="23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dirty="0"/>
              </a:p>
            </p:txBody>
          </p:sp>
        </p:grpSp>
        <p:pic>
          <p:nvPicPr>
            <p:cNvPr id="16" name="Imagen 15">
              <a:extLst>
                <a:ext uri="{FF2B5EF4-FFF2-40B4-BE49-F238E27FC236}">
                  <a16:creationId xmlns:a16="http://schemas.microsoft.com/office/drawing/2014/main" id="{D250B896-CF5F-D5B3-2CC6-435E977B937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74380" y="5323138"/>
              <a:ext cx="180004" cy="180004"/>
            </a:xfrm>
            <a:prstGeom prst="rect">
              <a:avLst/>
            </a:prstGeom>
          </p:spPr>
        </p:pic>
      </p:grp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482FA0E2-6B0C-585F-3C50-807595897918}"/>
              </a:ext>
            </a:extLst>
          </p:cNvPr>
          <p:cNvSpPr txBox="1">
            <a:spLocks/>
          </p:cNvSpPr>
          <p:nvPr/>
        </p:nvSpPr>
        <p:spPr>
          <a:xfrm>
            <a:off x="947685" y="2689046"/>
            <a:ext cx="3414357" cy="739954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sz="4000" dirty="0"/>
              <a:t>A </a:t>
            </a:r>
            <a:r>
              <a:rPr lang="es-MX" sz="4000" dirty="0" err="1"/>
              <a:t>lost</a:t>
            </a:r>
            <a:r>
              <a:rPr lang="es-MX" sz="4000" dirty="0"/>
              <a:t> Dolphin</a:t>
            </a:r>
            <a:endParaRPr lang="es-CO" sz="4000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DDA4D3C6-80FA-3415-18C3-78545025CE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8670" y="3456825"/>
            <a:ext cx="3102324" cy="2495348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EDC9E0B7-A06F-F6FF-CB4D-6210ACB9D5FC}"/>
              </a:ext>
            </a:extLst>
          </p:cNvPr>
          <p:cNvSpPr txBox="1"/>
          <p:nvPr/>
        </p:nvSpPr>
        <p:spPr>
          <a:xfrm>
            <a:off x="4589125" y="5310744"/>
            <a:ext cx="31023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3200" b="1" dirty="0"/>
              <a:t>Dolphin Network</a:t>
            </a:r>
            <a:endParaRPr lang="es-CO" sz="3200" b="1"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E43DA422-6D5E-323A-09E0-508EF9ABD4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48670" y="1438413"/>
            <a:ext cx="3102324" cy="1804340"/>
          </a:xfrm>
          <a:prstGeom prst="rect">
            <a:avLst/>
          </a:prstGeom>
        </p:spPr>
      </p:pic>
      <p:pic>
        <p:nvPicPr>
          <p:cNvPr id="20" name="Picture 2" descr="Mark Newman">
            <a:extLst>
              <a:ext uri="{FF2B5EF4-FFF2-40B4-BE49-F238E27FC236}">
                <a16:creationId xmlns:a16="http://schemas.microsoft.com/office/drawing/2014/main" id="{EA381A96-2FDB-DEA0-B75E-2BA164C104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8480" y="1798917"/>
            <a:ext cx="1724025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CuadroTexto 20">
            <a:extLst>
              <a:ext uri="{FF2B5EF4-FFF2-40B4-BE49-F238E27FC236}">
                <a16:creationId xmlns:a16="http://schemas.microsoft.com/office/drawing/2014/main" id="{AEAA499B-A00B-8910-CC31-2F0AE1AD0C8F}"/>
              </a:ext>
            </a:extLst>
          </p:cNvPr>
          <p:cNvSpPr txBox="1"/>
          <p:nvPr/>
        </p:nvSpPr>
        <p:spPr>
          <a:xfrm>
            <a:off x="5018050" y="3660526"/>
            <a:ext cx="180530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3600" dirty="0"/>
              <a:t>Mark </a:t>
            </a:r>
          </a:p>
          <a:p>
            <a:r>
              <a:rPr lang="es-MX" sz="3600" dirty="0"/>
              <a:t>Newman</a:t>
            </a:r>
            <a:endParaRPr lang="es-CO" sz="3600" dirty="0"/>
          </a:p>
        </p:txBody>
      </p:sp>
    </p:spTree>
    <p:extLst>
      <p:ext uri="{BB962C8B-B14F-4D97-AF65-F5344CB8AC3E}">
        <p14:creationId xmlns:p14="http://schemas.microsoft.com/office/powerpoint/2010/main" val="7302611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70B1BF-28D0-0121-58B3-881B7F2A57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0DA537CC-F2F9-9D58-503E-6375894B0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781036"/>
            <a:ext cx="3866146" cy="657377"/>
          </a:xfrm>
        </p:spPr>
        <p:txBody>
          <a:bodyPr/>
          <a:lstStyle/>
          <a:p>
            <a:r>
              <a:rPr lang="es-CO" dirty="0"/>
              <a:t>Amazon </a:t>
            </a:r>
            <a:r>
              <a:rPr lang="es-CO" dirty="0" err="1"/>
              <a:t>Books</a:t>
            </a:r>
            <a:endParaRPr lang="es-CO" dirty="0"/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6B294625-58DF-BE7F-666E-8FA4CA16B4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2BD88AD7-A676-4214-86CE-92C0CE3D14DC}" type="slidenum">
              <a:rPr lang="es-CO" smtClean="0"/>
              <a:t>24</a:t>
            </a:fld>
            <a:endParaRPr lang="es-CO"/>
          </a:p>
        </p:txBody>
      </p:sp>
      <p:grpSp>
        <p:nvGrpSpPr>
          <p:cNvPr id="13" name="Grupo 12">
            <a:extLst>
              <a:ext uri="{FF2B5EF4-FFF2-40B4-BE49-F238E27FC236}">
                <a16:creationId xmlns:a16="http://schemas.microsoft.com/office/drawing/2014/main" id="{F8805D77-1572-4B84-A9D0-7437F801D17F}"/>
              </a:ext>
            </a:extLst>
          </p:cNvPr>
          <p:cNvGrpSpPr/>
          <p:nvPr/>
        </p:nvGrpSpPr>
        <p:grpSpPr>
          <a:xfrm>
            <a:off x="1783404" y="4658001"/>
            <a:ext cx="2178801" cy="569977"/>
            <a:chOff x="854775" y="5133392"/>
            <a:chExt cx="2178801" cy="569977"/>
          </a:xfrm>
        </p:grpSpPr>
        <p:sp>
          <p:nvSpPr>
            <p:cNvPr id="14" name="Google Shape;458;p10">
              <a:extLst>
                <a:ext uri="{FF2B5EF4-FFF2-40B4-BE49-F238E27FC236}">
                  <a16:creationId xmlns:a16="http://schemas.microsoft.com/office/drawing/2014/main" id="{0356F20C-CE84-F05E-7139-BE8ADB42140B}"/>
                </a:ext>
              </a:extLst>
            </p:cNvPr>
            <p:cNvSpPr/>
            <p:nvPr/>
          </p:nvSpPr>
          <p:spPr>
            <a:xfrm>
              <a:off x="854775" y="5133392"/>
              <a:ext cx="2178801" cy="569977"/>
            </a:xfrm>
            <a:custGeom>
              <a:avLst/>
              <a:gdLst/>
              <a:ahLst/>
              <a:cxnLst/>
              <a:rect l="l" t="t" r="r" b="b"/>
              <a:pathLst>
                <a:path w="5182870" h="3890010" extrusionOk="0">
                  <a:moveTo>
                    <a:pt x="5070906" y="0"/>
                  </a:moveTo>
                  <a:lnTo>
                    <a:pt x="111493" y="0"/>
                  </a:lnTo>
                  <a:lnTo>
                    <a:pt x="68199" y="8800"/>
                  </a:lnTo>
                  <a:lnTo>
                    <a:pt x="32748" y="32761"/>
                  </a:lnTo>
                  <a:lnTo>
                    <a:pt x="8796" y="68221"/>
                  </a:lnTo>
                  <a:lnTo>
                    <a:pt x="0" y="111518"/>
                  </a:lnTo>
                  <a:lnTo>
                    <a:pt x="0" y="3778072"/>
                  </a:lnTo>
                  <a:lnTo>
                    <a:pt x="8796" y="3821367"/>
                  </a:lnTo>
                  <a:lnTo>
                    <a:pt x="32748" y="3856823"/>
                  </a:lnTo>
                  <a:lnTo>
                    <a:pt x="68199" y="3880779"/>
                  </a:lnTo>
                  <a:lnTo>
                    <a:pt x="111493" y="3889578"/>
                  </a:lnTo>
                  <a:lnTo>
                    <a:pt x="5070906" y="3889578"/>
                  </a:lnTo>
                  <a:lnTo>
                    <a:pt x="5114202" y="3880779"/>
                  </a:lnTo>
                  <a:lnTo>
                    <a:pt x="5149657" y="3856823"/>
                  </a:lnTo>
                  <a:lnTo>
                    <a:pt x="5173614" y="3821367"/>
                  </a:lnTo>
                  <a:lnTo>
                    <a:pt x="5182412" y="3778072"/>
                  </a:lnTo>
                  <a:lnTo>
                    <a:pt x="5182412" y="111518"/>
                  </a:lnTo>
                  <a:lnTo>
                    <a:pt x="5173614" y="68221"/>
                  </a:lnTo>
                  <a:lnTo>
                    <a:pt x="5149657" y="32761"/>
                  </a:lnTo>
                  <a:lnTo>
                    <a:pt x="5114202" y="8800"/>
                  </a:lnTo>
                  <a:lnTo>
                    <a:pt x="5070906" y="0"/>
                  </a:lnTo>
                  <a:close/>
                </a:path>
              </a:pathLst>
            </a:custGeom>
            <a:solidFill>
              <a:srgbClr val="F6F6F5"/>
            </a:solidFill>
            <a:ln w="19050">
              <a:solidFill>
                <a:srgbClr val="342956"/>
              </a:solidFill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648000"/>
              <a:r>
                <a:rPr lang="es-ES" dirty="0">
                  <a:solidFill>
                    <a:srgbClr val="342956"/>
                  </a:solidFill>
                  <a:latin typeface="Ancizar Sans" panose="020B0602040300000003" pitchFamily="34" charset="0"/>
                  <a:hlinkClick r:id="rId2"/>
                </a:rPr>
                <a:t>Link </a:t>
              </a:r>
              <a:r>
                <a:rPr lang="es-ES" dirty="0" err="1">
                  <a:solidFill>
                    <a:srgbClr val="342956"/>
                  </a:solidFill>
                  <a:latin typeface="Ancizar Sans" panose="020B0602040300000003" pitchFamily="34" charset="0"/>
                  <a:hlinkClick r:id="rId2"/>
                </a:rPr>
                <a:t>to</a:t>
              </a:r>
              <a:r>
                <a:rPr lang="es-ES" dirty="0">
                  <a:solidFill>
                    <a:srgbClr val="342956"/>
                  </a:solidFill>
                  <a:latin typeface="Ancizar Sans" panose="020B0602040300000003" pitchFamily="34" charset="0"/>
                  <a:hlinkClick r:id="rId2"/>
                </a:rPr>
                <a:t> </a:t>
              </a:r>
              <a:r>
                <a:rPr lang="es-ES" dirty="0" err="1">
                  <a:solidFill>
                    <a:srgbClr val="342956"/>
                  </a:solidFill>
                  <a:latin typeface="Ancizar Sans" panose="020B0602040300000003" pitchFamily="34" charset="0"/>
                  <a:hlinkClick r:id="rId2"/>
                </a:rPr>
                <a:t>Model</a:t>
              </a:r>
              <a:endParaRPr lang="es-ES" dirty="0">
                <a:solidFill>
                  <a:srgbClr val="342956"/>
                </a:solidFill>
                <a:latin typeface="Ancizar Sans" panose="020B0602040300000003" pitchFamily="34" charset="0"/>
              </a:endParaRPr>
            </a:p>
          </p:txBody>
        </p:sp>
        <p:grpSp>
          <p:nvGrpSpPr>
            <p:cNvPr id="15" name="Grupo 14">
              <a:extLst>
                <a:ext uri="{FF2B5EF4-FFF2-40B4-BE49-F238E27FC236}">
                  <a16:creationId xmlns:a16="http://schemas.microsoft.com/office/drawing/2014/main" id="{313DEA9F-431A-C726-3E02-65842E7D4967}"/>
                </a:ext>
              </a:extLst>
            </p:cNvPr>
            <p:cNvGrpSpPr/>
            <p:nvPr/>
          </p:nvGrpSpPr>
          <p:grpSpPr>
            <a:xfrm>
              <a:off x="1010563" y="5245101"/>
              <a:ext cx="305849" cy="332321"/>
              <a:chOff x="1024049" y="5286245"/>
              <a:chExt cx="332321" cy="332321"/>
            </a:xfrm>
          </p:grpSpPr>
          <p:sp>
            <p:nvSpPr>
              <p:cNvPr id="17" name="Elipse 16">
                <a:extLst>
                  <a:ext uri="{FF2B5EF4-FFF2-40B4-BE49-F238E27FC236}">
                    <a16:creationId xmlns:a16="http://schemas.microsoft.com/office/drawing/2014/main" id="{48AA0B96-956D-BF14-F3C7-ED56130D6D90}"/>
                  </a:ext>
                </a:extLst>
              </p:cNvPr>
              <p:cNvSpPr/>
              <p:nvPr/>
            </p:nvSpPr>
            <p:spPr>
              <a:xfrm>
                <a:off x="1024049" y="5286245"/>
                <a:ext cx="332321" cy="332321"/>
              </a:xfrm>
              <a:prstGeom prst="ellipse">
                <a:avLst/>
              </a:prstGeom>
              <a:solidFill>
                <a:srgbClr val="342956"/>
              </a:solidFill>
              <a:ln>
                <a:solidFill>
                  <a:srgbClr val="34295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dirty="0"/>
              </a:p>
            </p:txBody>
          </p:sp>
          <p:sp>
            <p:nvSpPr>
              <p:cNvPr id="18" name="Elipse 17">
                <a:extLst>
                  <a:ext uri="{FF2B5EF4-FFF2-40B4-BE49-F238E27FC236}">
                    <a16:creationId xmlns:a16="http://schemas.microsoft.com/office/drawing/2014/main" id="{B99237AF-2B41-C8E6-2459-DE2A2B5B61AD}"/>
                  </a:ext>
                </a:extLst>
              </p:cNvPr>
              <p:cNvSpPr/>
              <p:nvPr/>
            </p:nvSpPr>
            <p:spPr>
              <a:xfrm>
                <a:off x="1055490" y="5317686"/>
                <a:ext cx="269437" cy="269437"/>
              </a:xfrm>
              <a:prstGeom prst="ellipse">
                <a:avLst/>
              </a:prstGeom>
              <a:gradFill flip="none" rotWithShape="1">
                <a:gsLst>
                  <a:gs pos="0">
                    <a:srgbClr val="7864B5"/>
                  </a:gs>
                  <a:gs pos="49000">
                    <a:srgbClr val="4269A5"/>
                  </a:gs>
                  <a:gs pos="100000">
                    <a:srgbClr val="B2329A"/>
                  </a:gs>
                </a:gsLst>
                <a:lin ang="8100000" scaled="1"/>
                <a:tileRect/>
              </a:gradFill>
              <a:ln>
                <a:noFill/>
              </a:ln>
              <a:effectLst>
                <a:outerShdw sx="103000" sy="103000" algn="tl" rotWithShape="0">
                  <a:prstClr val="black">
                    <a:alpha val="23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dirty="0"/>
              </a:p>
            </p:txBody>
          </p:sp>
        </p:grpSp>
        <p:pic>
          <p:nvPicPr>
            <p:cNvPr id="16" name="Imagen 15">
              <a:extLst>
                <a:ext uri="{FF2B5EF4-FFF2-40B4-BE49-F238E27FC236}">
                  <a16:creationId xmlns:a16="http://schemas.microsoft.com/office/drawing/2014/main" id="{F3A16F2D-2FFD-34F0-B93B-D224ADD0D7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74380" y="5323138"/>
              <a:ext cx="180004" cy="180004"/>
            </a:xfrm>
            <a:prstGeom prst="rect">
              <a:avLst/>
            </a:prstGeom>
          </p:spPr>
        </p:pic>
      </p:grp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28103C16-AE98-D2D9-E0F2-A833D8DFF1AC}"/>
              </a:ext>
            </a:extLst>
          </p:cNvPr>
          <p:cNvSpPr txBox="1">
            <a:spLocks/>
          </p:cNvSpPr>
          <p:nvPr/>
        </p:nvSpPr>
        <p:spPr>
          <a:xfrm>
            <a:off x="1503776" y="2626910"/>
            <a:ext cx="4592224" cy="160418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dirty="0"/>
              <a:t>¿</a:t>
            </a:r>
            <a:r>
              <a:rPr lang="es-MX" dirty="0" err="1"/>
              <a:t>Which</a:t>
            </a:r>
            <a:r>
              <a:rPr lang="es-MX" dirty="0"/>
              <a:t> </a:t>
            </a:r>
            <a:r>
              <a:rPr lang="es-MX" dirty="0" err="1"/>
              <a:t>pair</a:t>
            </a:r>
            <a:r>
              <a:rPr lang="es-MX" dirty="0"/>
              <a:t> </a:t>
            </a:r>
            <a:r>
              <a:rPr lang="es-MX" dirty="0" err="1"/>
              <a:t>of</a:t>
            </a:r>
            <a:r>
              <a:rPr lang="es-MX" dirty="0"/>
              <a:t> </a:t>
            </a:r>
            <a:r>
              <a:rPr lang="es-MX" dirty="0" err="1"/>
              <a:t>books</a:t>
            </a:r>
            <a:r>
              <a:rPr lang="es-MX" dirty="0"/>
              <a:t> are </a:t>
            </a:r>
            <a:r>
              <a:rPr lang="es-MX" dirty="0" err="1"/>
              <a:t>bought</a:t>
            </a:r>
            <a:r>
              <a:rPr lang="es-MX" dirty="0"/>
              <a:t> </a:t>
            </a:r>
            <a:r>
              <a:rPr lang="es-MX" dirty="0" err="1"/>
              <a:t>together</a:t>
            </a:r>
            <a:r>
              <a:rPr lang="es-MX" dirty="0"/>
              <a:t> in Amazon?</a:t>
            </a:r>
          </a:p>
          <a:p>
            <a:r>
              <a:rPr lang="es-MX" dirty="0"/>
              <a:t>Red and Blue </a:t>
            </a:r>
            <a:r>
              <a:rPr lang="es-MX" dirty="0" err="1"/>
              <a:t>Books</a:t>
            </a:r>
            <a:endParaRPr lang="es-CO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25DB0E64-2A1B-B7F9-E671-C9E18F826B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6337" y="3390651"/>
            <a:ext cx="3163545" cy="2445045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4CF92D9C-962A-4D7A-767F-ED812715C9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56732" y="1569433"/>
            <a:ext cx="3146130" cy="1604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4124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70B1BF-28D0-0121-58B3-881B7F2A57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0DA537CC-F2F9-9D58-503E-6375894B0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00" y="611778"/>
            <a:ext cx="3866146" cy="657377"/>
          </a:xfrm>
        </p:spPr>
        <p:txBody>
          <a:bodyPr/>
          <a:lstStyle/>
          <a:p>
            <a:r>
              <a:rPr lang="es-CO" dirty="0" err="1"/>
              <a:t>Game</a:t>
            </a:r>
            <a:r>
              <a:rPr lang="es-CO" dirty="0"/>
              <a:t> </a:t>
            </a:r>
            <a:r>
              <a:rPr lang="es-CO" dirty="0" err="1"/>
              <a:t>of</a:t>
            </a:r>
            <a:r>
              <a:rPr lang="es-CO" dirty="0"/>
              <a:t> </a:t>
            </a:r>
            <a:r>
              <a:rPr lang="es-CO" dirty="0" err="1"/>
              <a:t>Thrones</a:t>
            </a:r>
            <a:endParaRPr lang="es-CO" dirty="0"/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6B294625-58DF-BE7F-666E-8FA4CA16B4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2BD88AD7-A676-4214-86CE-92C0CE3D14DC}" type="slidenum">
              <a:rPr lang="es-CO" smtClean="0"/>
              <a:t>25</a:t>
            </a:fld>
            <a:endParaRPr lang="es-CO"/>
          </a:p>
        </p:txBody>
      </p:sp>
      <p:grpSp>
        <p:nvGrpSpPr>
          <p:cNvPr id="13" name="Grupo 12">
            <a:extLst>
              <a:ext uri="{FF2B5EF4-FFF2-40B4-BE49-F238E27FC236}">
                <a16:creationId xmlns:a16="http://schemas.microsoft.com/office/drawing/2014/main" id="{F8805D77-1572-4B84-A9D0-7437F801D17F}"/>
              </a:ext>
            </a:extLst>
          </p:cNvPr>
          <p:cNvGrpSpPr/>
          <p:nvPr/>
        </p:nvGrpSpPr>
        <p:grpSpPr>
          <a:xfrm>
            <a:off x="8735188" y="5490340"/>
            <a:ext cx="2178801" cy="569977"/>
            <a:chOff x="854775" y="5133392"/>
            <a:chExt cx="2178801" cy="569977"/>
          </a:xfrm>
        </p:grpSpPr>
        <p:sp>
          <p:nvSpPr>
            <p:cNvPr id="14" name="Google Shape;458;p10">
              <a:extLst>
                <a:ext uri="{FF2B5EF4-FFF2-40B4-BE49-F238E27FC236}">
                  <a16:creationId xmlns:a16="http://schemas.microsoft.com/office/drawing/2014/main" id="{0356F20C-CE84-F05E-7139-BE8ADB42140B}"/>
                </a:ext>
              </a:extLst>
            </p:cNvPr>
            <p:cNvSpPr/>
            <p:nvPr/>
          </p:nvSpPr>
          <p:spPr>
            <a:xfrm>
              <a:off x="854775" y="5133392"/>
              <a:ext cx="2178801" cy="569977"/>
            </a:xfrm>
            <a:custGeom>
              <a:avLst/>
              <a:gdLst/>
              <a:ahLst/>
              <a:cxnLst/>
              <a:rect l="l" t="t" r="r" b="b"/>
              <a:pathLst>
                <a:path w="5182870" h="3890010" extrusionOk="0">
                  <a:moveTo>
                    <a:pt x="5070906" y="0"/>
                  </a:moveTo>
                  <a:lnTo>
                    <a:pt x="111493" y="0"/>
                  </a:lnTo>
                  <a:lnTo>
                    <a:pt x="68199" y="8800"/>
                  </a:lnTo>
                  <a:lnTo>
                    <a:pt x="32748" y="32761"/>
                  </a:lnTo>
                  <a:lnTo>
                    <a:pt x="8796" y="68221"/>
                  </a:lnTo>
                  <a:lnTo>
                    <a:pt x="0" y="111518"/>
                  </a:lnTo>
                  <a:lnTo>
                    <a:pt x="0" y="3778072"/>
                  </a:lnTo>
                  <a:lnTo>
                    <a:pt x="8796" y="3821367"/>
                  </a:lnTo>
                  <a:lnTo>
                    <a:pt x="32748" y="3856823"/>
                  </a:lnTo>
                  <a:lnTo>
                    <a:pt x="68199" y="3880779"/>
                  </a:lnTo>
                  <a:lnTo>
                    <a:pt x="111493" y="3889578"/>
                  </a:lnTo>
                  <a:lnTo>
                    <a:pt x="5070906" y="3889578"/>
                  </a:lnTo>
                  <a:lnTo>
                    <a:pt x="5114202" y="3880779"/>
                  </a:lnTo>
                  <a:lnTo>
                    <a:pt x="5149657" y="3856823"/>
                  </a:lnTo>
                  <a:lnTo>
                    <a:pt x="5173614" y="3821367"/>
                  </a:lnTo>
                  <a:lnTo>
                    <a:pt x="5182412" y="3778072"/>
                  </a:lnTo>
                  <a:lnTo>
                    <a:pt x="5182412" y="111518"/>
                  </a:lnTo>
                  <a:lnTo>
                    <a:pt x="5173614" y="68221"/>
                  </a:lnTo>
                  <a:lnTo>
                    <a:pt x="5149657" y="32761"/>
                  </a:lnTo>
                  <a:lnTo>
                    <a:pt x="5114202" y="8800"/>
                  </a:lnTo>
                  <a:lnTo>
                    <a:pt x="5070906" y="0"/>
                  </a:lnTo>
                  <a:close/>
                </a:path>
              </a:pathLst>
            </a:custGeom>
            <a:solidFill>
              <a:srgbClr val="F6F6F5"/>
            </a:solidFill>
            <a:ln w="19050">
              <a:solidFill>
                <a:srgbClr val="342956"/>
              </a:solidFill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648000"/>
              <a:r>
                <a:rPr lang="es-ES" dirty="0">
                  <a:solidFill>
                    <a:srgbClr val="342956"/>
                  </a:solidFill>
                  <a:latin typeface="Ancizar Sans" panose="020B0602040300000003" pitchFamily="34" charset="0"/>
                  <a:hlinkClick r:id="rId2"/>
                </a:rPr>
                <a:t>Link </a:t>
              </a:r>
              <a:r>
                <a:rPr lang="es-ES" dirty="0" err="1">
                  <a:solidFill>
                    <a:srgbClr val="342956"/>
                  </a:solidFill>
                  <a:latin typeface="Ancizar Sans" panose="020B0602040300000003" pitchFamily="34" charset="0"/>
                  <a:hlinkClick r:id="rId2"/>
                </a:rPr>
                <a:t>to</a:t>
              </a:r>
              <a:r>
                <a:rPr lang="es-ES" dirty="0">
                  <a:solidFill>
                    <a:srgbClr val="342956"/>
                  </a:solidFill>
                  <a:latin typeface="Ancizar Sans" panose="020B0602040300000003" pitchFamily="34" charset="0"/>
                  <a:hlinkClick r:id="rId2"/>
                </a:rPr>
                <a:t> </a:t>
              </a:r>
              <a:r>
                <a:rPr lang="es-ES" dirty="0" err="1">
                  <a:solidFill>
                    <a:srgbClr val="342956"/>
                  </a:solidFill>
                  <a:latin typeface="Ancizar Sans" panose="020B0602040300000003" pitchFamily="34" charset="0"/>
                  <a:hlinkClick r:id="rId2"/>
                </a:rPr>
                <a:t>Model</a:t>
              </a:r>
              <a:endParaRPr lang="es-ES" dirty="0">
                <a:solidFill>
                  <a:srgbClr val="342956"/>
                </a:solidFill>
                <a:latin typeface="Ancizar Sans" panose="020B0602040300000003" pitchFamily="34" charset="0"/>
              </a:endParaRPr>
            </a:p>
          </p:txBody>
        </p:sp>
        <p:grpSp>
          <p:nvGrpSpPr>
            <p:cNvPr id="15" name="Grupo 14">
              <a:extLst>
                <a:ext uri="{FF2B5EF4-FFF2-40B4-BE49-F238E27FC236}">
                  <a16:creationId xmlns:a16="http://schemas.microsoft.com/office/drawing/2014/main" id="{313DEA9F-431A-C726-3E02-65842E7D4967}"/>
                </a:ext>
              </a:extLst>
            </p:cNvPr>
            <p:cNvGrpSpPr/>
            <p:nvPr/>
          </p:nvGrpSpPr>
          <p:grpSpPr>
            <a:xfrm>
              <a:off x="1010563" y="5245101"/>
              <a:ext cx="305849" cy="332321"/>
              <a:chOff x="1024049" y="5286245"/>
              <a:chExt cx="332321" cy="332321"/>
            </a:xfrm>
          </p:grpSpPr>
          <p:sp>
            <p:nvSpPr>
              <p:cNvPr id="17" name="Elipse 16">
                <a:extLst>
                  <a:ext uri="{FF2B5EF4-FFF2-40B4-BE49-F238E27FC236}">
                    <a16:creationId xmlns:a16="http://schemas.microsoft.com/office/drawing/2014/main" id="{48AA0B96-956D-BF14-F3C7-ED56130D6D90}"/>
                  </a:ext>
                </a:extLst>
              </p:cNvPr>
              <p:cNvSpPr/>
              <p:nvPr/>
            </p:nvSpPr>
            <p:spPr>
              <a:xfrm>
                <a:off x="1024049" y="5286245"/>
                <a:ext cx="332321" cy="332321"/>
              </a:xfrm>
              <a:prstGeom prst="ellipse">
                <a:avLst/>
              </a:prstGeom>
              <a:solidFill>
                <a:srgbClr val="342956"/>
              </a:solidFill>
              <a:ln>
                <a:solidFill>
                  <a:srgbClr val="34295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dirty="0"/>
              </a:p>
            </p:txBody>
          </p:sp>
          <p:sp>
            <p:nvSpPr>
              <p:cNvPr id="18" name="Elipse 17">
                <a:extLst>
                  <a:ext uri="{FF2B5EF4-FFF2-40B4-BE49-F238E27FC236}">
                    <a16:creationId xmlns:a16="http://schemas.microsoft.com/office/drawing/2014/main" id="{B99237AF-2B41-C8E6-2459-DE2A2B5B61AD}"/>
                  </a:ext>
                </a:extLst>
              </p:cNvPr>
              <p:cNvSpPr/>
              <p:nvPr/>
            </p:nvSpPr>
            <p:spPr>
              <a:xfrm>
                <a:off x="1055490" y="5317686"/>
                <a:ext cx="269437" cy="269437"/>
              </a:xfrm>
              <a:prstGeom prst="ellipse">
                <a:avLst/>
              </a:prstGeom>
              <a:gradFill flip="none" rotWithShape="1">
                <a:gsLst>
                  <a:gs pos="0">
                    <a:srgbClr val="7864B5"/>
                  </a:gs>
                  <a:gs pos="49000">
                    <a:srgbClr val="4269A5"/>
                  </a:gs>
                  <a:gs pos="100000">
                    <a:srgbClr val="B2329A"/>
                  </a:gs>
                </a:gsLst>
                <a:lin ang="8100000" scaled="1"/>
                <a:tileRect/>
              </a:gradFill>
              <a:ln>
                <a:noFill/>
              </a:ln>
              <a:effectLst>
                <a:outerShdw sx="103000" sy="103000" algn="tl" rotWithShape="0">
                  <a:prstClr val="black">
                    <a:alpha val="23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dirty="0"/>
              </a:p>
            </p:txBody>
          </p:sp>
        </p:grpSp>
        <p:pic>
          <p:nvPicPr>
            <p:cNvPr id="16" name="Imagen 15">
              <a:extLst>
                <a:ext uri="{FF2B5EF4-FFF2-40B4-BE49-F238E27FC236}">
                  <a16:creationId xmlns:a16="http://schemas.microsoft.com/office/drawing/2014/main" id="{F3A16F2D-2FFD-34F0-B93B-D224ADD0D7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74380" y="5323138"/>
              <a:ext cx="180004" cy="180004"/>
            </a:xfrm>
            <a:prstGeom prst="rect">
              <a:avLst/>
            </a:prstGeom>
          </p:spPr>
        </p:pic>
      </p:grpSp>
      <p:pic>
        <p:nvPicPr>
          <p:cNvPr id="3" name="Imagen 2">
            <a:extLst>
              <a:ext uri="{FF2B5EF4-FFF2-40B4-BE49-F238E27FC236}">
                <a16:creationId xmlns:a16="http://schemas.microsoft.com/office/drawing/2014/main" id="{40E032F0-DC28-434F-9725-069423D6F6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3297" y="1240664"/>
            <a:ext cx="6081203" cy="3323553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8A8093F8-9C4F-4827-B8B9-8184C69130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944" y="1240664"/>
            <a:ext cx="5005558" cy="5005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6620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70B1BF-28D0-0121-58B3-881B7F2A57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0DA537CC-F2F9-9D58-503E-6375894B0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781036"/>
            <a:ext cx="3866146" cy="657377"/>
          </a:xfrm>
        </p:spPr>
        <p:txBody>
          <a:bodyPr/>
          <a:lstStyle/>
          <a:p>
            <a:r>
              <a:rPr lang="es-CO" dirty="0" err="1"/>
              <a:t>Game</a:t>
            </a:r>
            <a:r>
              <a:rPr lang="es-CO" dirty="0"/>
              <a:t> </a:t>
            </a:r>
            <a:r>
              <a:rPr lang="es-CO" dirty="0" err="1"/>
              <a:t>of</a:t>
            </a:r>
            <a:r>
              <a:rPr lang="es-CO" dirty="0"/>
              <a:t> </a:t>
            </a:r>
            <a:r>
              <a:rPr lang="es-CO" dirty="0" err="1"/>
              <a:t>Thrones</a:t>
            </a:r>
            <a:endParaRPr lang="es-CO" dirty="0"/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6B294625-58DF-BE7F-666E-8FA4CA16B4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2BD88AD7-A676-4214-86CE-92C0CE3D14DC}" type="slidenum">
              <a:rPr lang="es-CO" smtClean="0"/>
              <a:t>26</a:t>
            </a:fld>
            <a:endParaRPr lang="es-CO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18EFA2E-685E-4E22-AFBD-6FF2D52CD2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0969" y="2522394"/>
            <a:ext cx="6432477" cy="2695439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77913D00-A76F-48AC-85AA-262C7780A6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544" y="1935776"/>
            <a:ext cx="4287397" cy="3770428"/>
          </a:xfrm>
          <a:prstGeom prst="rect">
            <a:avLst/>
          </a:prstGeom>
        </p:spPr>
      </p:pic>
      <p:grpSp>
        <p:nvGrpSpPr>
          <p:cNvPr id="19" name="Grupo 18">
            <a:extLst>
              <a:ext uri="{FF2B5EF4-FFF2-40B4-BE49-F238E27FC236}">
                <a16:creationId xmlns:a16="http://schemas.microsoft.com/office/drawing/2014/main" id="{F84C7C57-50A2-4074-B780-A52F8750F9FB}"/>
              </a:ext>
            </a:extLst>
          </p:cNvPr>
          <p:cNvGrpSpPr/>
          <p:nvPr/>
        </p:nvGrpSpPr>
        <p:grpSpPr>
          <a:xfrm>
            <a:off x="8735188" y="5490340"/>
            <a:ext cx="2178801" cy="569977"/>
            <a:chOff x="854775" y="5133392"/>
            <a:chExt cx="2178801" cy="569977"/>
          </a:xfrm>
        </p:grpSpPr>
        <p:sp>
          <p:nvSpPr>
            <p:cNvPr id="20" name="Google Shape;458;p10">
              <a:extLst>
                <a:ext uri="{FF2B5EF4-FFF2-40B4-BE49-F238E27FC236}">
                  <a16:creationId xmlns:a16="http://schemas.microsoft.com/office/drawing/2014/main" id="{7D921CC5-F8E7-4C14-B804-B97B78135665}"/>
                </a:ext>
              </a:extLst>
            </p:cNvPr>
            <p:cNvSpPr/>
            <p:nvPr/>
          </p:nvSpPr>
          <p:spPr>
            <a:xfrm>
              <a:off x="854775" y="5133392"/>
              <a:ext cx="2178801" cy="569977"/>
            </a:xfrm>
            <a:custGeom>
              <a:avLst/>
              <a:gdLst/>
              <a:ahLst/>
              <a:cxnLst/>
              <a:rect l="l" t="t" r="r" b="b"/>
              <a:pathLst>
                <a:path w="5182870" h="3890010" extrusionOk="0">
                  <a:moveTo>
                    <a:pt x="5070906" y="0"/>
                  </a:moveTo>
                  <a:lnTo>
                    <a:pt x="111493" y="0"/>
                  </a:lnTo>
                  <a:lnTo>
                    <a:pt x="68199" y="8800"/>
                  </a:lnTo>
                  <a:lnTo>
                    <a:pt x="32748" y="32761"/>
                  </a:lnTo>
                  <a:lnTo>
                    <a:pt x="8796" y="68221"/>
                  </a:lnTo>
                  <a:lnTo>
                    <a:pt x="0" y="111518"/>
                  </a:lnTo>
                  <a:lnTo>
                    <a:pt x="0" y="3778072"/>
                  </a:lnTo>
                  <a:lnTo>
                    <a:pt x="8796" y="3821367"/>
                  </a:lnTo>
                  <a:lnTo>
                    <a:pt x="32748" y="3856823"/>
                  </a:lnTo>
                  <a:lnTo>
                    <a:pt x="68199" y="3880779"/>
                  </a:lnTo>
                  <a:lnTo>
                    <a:pt x="111493" y="3889578"/>
                  </a:lnTo>
                  <a:lnTo>
                    <a:pt x="5070906" y="3889578"/>
                  </a:lnTo>
                  <a:lnTo>
                    <a:pt x="5114202" y="3880779"/>
                  </a:lnTo>
                  <a:lnTo>
                    <a:pt x="5149657" y="3856823"/>
                  </a:lnTo>
                  <a:lnTo>
                    <a:pt x="5173614" y="3821367"/>
                  </a:lnTo>
                  <a:lnTo>
                    <a:pt x="5182412" y="3778072"/>
                  </a:lnTo>
                  <a:lnTo>
                    <a:pt x="5182412" y="111518"/>
                  </a:lnTo>
                  <a:lnTo>
                    <a:pt x="5173614" y="68221"/>
                  </a:lnTo>
                  <a:lnTo>
                    <a:pt x="5149657" y="32761"/>
                  </a:lnTo>
                  <a:lnTo>
                    <a:pt x="5114202" y="8800"/>
                  </a:lnTo>
                  <a:lnTo>
                    <a:pt x="5070906" y="0"/>
                  </a:lnTo>
                  <a:close/>
                </a:path>
              </a:pathLst>
            </a:custGeom>
            <a:solidFill>
              <a:srgbClr val="F6F6F5"/>
            </a:solidFill>
            <a:ln w="19050">
              <a:solidFill>
                <a:srgbClr val="342956"/>
              </a:solidFill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648000"/>
              <a:r>
                <a:rPr lang="es-ES" dirty="0">
                  <a:solidFill>
                    <a:srgbClr val="342956"/>
                  </a:solidFill>
                  <a:latin typeface="Ancizar Sans" panose="020B0602040300000003" pitchFamily="34" charset="0"/>
                  <a:hlinkClick r:id="rId4"/>
                </a:rPr>
                <a:t>Link </a:t>
              </a:r>
              <a:r>
                <a:rPr lang="es-ES" dirty="0" err="1">
                  <a:solidFill>
                    <a:srgbClr val="342956"/>
                  </a:solidFill>
                  <a:latin typeface="Ancizar Sans" panose="020B0602040300000003" pitchFamily="34" charset="0"/>
                  <a:hlinkClick r:id="rId4"/>
                </a:rPr>
                <a:t>to</a:t>
              </a:r>
              <a:r>
                <a:rPr lang="es-ES" dirty="0">
                  <a:solidFill>
                    <a:srgbClr val="342956"/>
                  </a:solidFill>
                  <a:latin typeface="Ancizar Sans" panose="020B0602040300000003" pitchFamily="34" charset="0"/>
                  <a:hlinkClick r:id="rId4"/>
                </a:rPr>
                <a:t> </a:t>
              </a:r>
              <a:r>
                <a:rPr lang="es-ES" dirty="0" err="1">
                  <a:solidFill>
                    <a:srgbClr val="342956"/>
                  </a:solidFill>
                  <a:latin typeface="Ancizar Sans" panose="020B0602040300000003" pitchFamily="34" charset="0"/>
                  <a:hlinkClick r:id="rId4"/>
                </a:rPr>
                <a:t>Model</a:t>
              </a:r>
              <a:endParaRPr lang="es-ES" dirty="0">
                <a:solidFill>
                  <a:srgbClr val="342956"/>
                </a:solidFill>
                <a:latin typeface="Ancizar Sans" panose="020B0602040300000003" pitchFamily="34" charset="0"/>
              </a:endParaRPr>
            </a:p>
          </p:txBody>
        </p:sp>
        <p:grpSp>
          <p:nvGrpSpPr>
            <p:cNvPr id="21" name="Grupo 20">
              <a:extLst>
                <a:ext uri="{FF2B5EF4-FFF2-40B4-BE49-F238E27FC236}">
                  <a16:creationId xmlns:a16="http://schemas.microsoft.com/office/drawing/2014/main" id="{8FD05F18-43EF-420D-867F-E2301835C0A0}"/>
                </a:ext>
              </a:extLst>
            </p:cNvPr>
            <p:cNvGrpSpPr/>
            <p:nvPr/>
          </p:nvGrpSpPr>
          <p:grpSpPr>
            <a:xfrm>
              <a:off x="1010563" y="5245101"/>
              <a:ext cx="305849" cy="332321"/>
              <a:chOff x="1024049" y="5286245"/>
              <a:chExt cx="332321" cy="332321"/>
            </a:xfrm>
          </p:grpSpPr>
          <p:sp>
            <p:nvSpPr>
              <p:cNvPr id="23" name="Elipse 22">
                <a:extLst>
                  <a:ext uri="{FF2B5EF4-FFF2-40B4-BE49-F238E27FC236}">
                    <a16:creationId xmlns:a16="http://schemas.microsoft.com/office/drawing/2014/main" id="{B3E1E558-7548-4926-BC55-1B45EB6D4AB5}"/>
                  </a:ext>
                </a:extLst>
              </p:cNvPr>
              <p:cNvSpPr/>
              <p:nvPr/>
            </p:nvSpPr>
            <p:spPr>
              <a:xfrm>
                <a:off x="1024049" y="5286245"/>
                <a:ext cx="332321" cy="332321"/>
              </a:xfrm>
              <a:prstGeom prst="ellipse">
                <a:avLst/>
              </a:prstGeom>
              <a:solidFill>
                <a:srgbClr val="342956"/>
              </a:solidFill>
              <a:ln>
                <a:solidFill>
                  <a:srgbClr val="34295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dirty="0"/>
              </a:p>
            </p:txBody>
          </p:sp>
          <p:sp>
            <p:nvSpPr>
              <p:cNvPr id="24" name="Elipse 23">
                <a:extLst>
                  <a:ext uri="{FF2B5EF4-FFF2-40B4-BE49-F238E27FC236}">
                    <a16:creationId xmlns:a16="http://schemas.microsoft.com/office/drawing/2014/main" id="{7BAD7966-7430-4B5E-A8CC-2DCB4D18CE3D}"/>
                  </a:ext>
                </a:extLst>
              </p:cNvPr>
              <p:cNvSpPr/>
              <p:nvPr/>
            </p:nvSpPr>
            <p:spPr>
              <a:xfrm>
                <a:off x="1055490" y="5317686"/>
                <a:ext cx="269437" cy="269437"/>
              </a:xfrm>
              <a:prstGeom prst="ellipse">
                <a:avLst/>
              </a:prstGeom>
              <a:gradFill flip="none" rotWithShape="1">
                <a:gsLst>
                  <a:gs pos="0">
                    <a:srgbClr val="7864B5"/>
                  </a:gs>
                  <a:gs pos="49000">
                    <a:srgbClr val="4269A5"/>
                  </a:gs>
                  <a:gs pos="100000">
                    <a:srgbClr val="B2329A"/>
                  </a:gs>
                </a:gsLst>
                <a:lin ang="8100000" scaled="1"/>
                <a:tileRect/>
              </a:gradFill>
              <a:ln>
                <a:noFill/>
              </a:ln>
              <a:effectLst>
                <a:outerShdw sx="103000" sy="103000" algn="tl" rotWithShape="0">
                  <a:prstClr val="black">
                    <a:alpha val="23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dirty="0"/>
              </a:p>
            </p:txBody>
          </p:sp>
        </p:grpSp>
        <p:pic>
          <p:nvPicPr>
            <p:cNvPr id="22" name="Imagen 21">
              <a:extLst>
                <a:ext uri="{FF2B5EF4-FFF2-40B4-BE49-F238E27FC236}">
                  <a16:creationId xmlns:a16="http://schemas.microsoft.com/office/drawing/2014/main" id="{996EBF35-BC2B-4121-BA05-1D061FCAC2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74380" y="5323138"/>
              <a:ext cx="180004" cy="18000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392832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336430" y="1118865"/>
            <a:ext cx="9144000" cy="2310135"/>
          </a:xfrm>
        </p:spPr>
        <p:txBody>
          <a:bodyPr>
            <a:noAutofit/>
          </a:bodyPr>
          <a:lstStyle/>
          <a:p>
            <a:r>
              <a:rPr lang="es-MX" sz="9600" dirty="0" err="1"/>
              <a:t>The</a:t>
            </a:r>
            <a:r>
              <a:rPr lang="es-MX" sz="9600" dirty="0"/>
              <a:t> </a:t>
            </a:r>
            <a:r>
              <a:rPr lang="es-MX" sz="9600" dirty="0" err="1"/>
              <a:t>Dark</a:t>
            </a:r>
            <a:r>
              <a:rPr lang="es-MX" sz="9600" dirty="0"/>
              <a:t> </a:t>
            </a:r>
            <a:r>
              <a:rPr lang="es-MX" sz="9600" dirty="0" err="1"/>
              <a:t>side</a:t>
            </a:r>
            <a:r>
              <a:rPr lang="es-MX" sz="9600" dirty="0"/>
              <a:t> </a:t>
            </a:r>
            <a:r>
              <a:rPr lang="es-MX" sz="9600" dirty="0" err="1"/>
              <a:t>of</a:t>
            </a:r>
            <a:r>
              <a:rPr lang="es-MX" sz="9600" dirty="0"/>
              <a:t> </a:t>
            </a:r>
            <a:r>
              <a:rPr lang="es-MX" sz="9600" dirty="0" err="1"/>
              <a:t>Homophily</a:t>
            </a:r>
            <a:endParaRPr lang="es-CO" sz="9600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8C9A7-1E7D-467B-A873-4EBFAEBF60CA}" type="datetime1">
              <a:rPr lang="es-CO" smtClean="0"/>
              <a:t>27/05/2025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8F06E-563E-47BB-8DE7-39243AB740BD}" type="slidenum">
              <a:rPr lang="es-CO" smtClean="0"/>
              <a:t>27</a:t>
            </a:fld>
            <a:endParaRPr lang="es-CO"/>
          </a:p>
        </p:txBody>
      </p:sp>
      <p:pic>
        <p:nvPicPr>
          <p:cNvPr id="1026" name="Picture 2" descr="Why It's So Difficult to Accomplish Inclusion: Homophily and Diversity | The  MIT Press Reader">
            <a:extLst>
              <a:ext uri="{FF2B5EF4-FFF2-40B4-BE49-F238E27FC236}">
                <a16:creationId xmlns:a16="http://schemas.microsoft.com/office/drawing/2014/main" id="{DFB38F5C-EA15-4EBC-88BF-ACB8D44BA3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0197" y="3429000"/>
            <a:ext cx="5460755" cy="3276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47805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F98227-1708-AD87-B2E0-688CC27164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BFA14BB5-2587-0F0F-1A7C-D7B03AD21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781036"/>
            <a:ext cx="3400925" cy="657377"/>
          </a:xfrm>
        </p:spPr>
        <p:txBody>
          <a:bodyPr/>
          <a:lstStyle/>
          <a:p>
            <a:r>
              <a:rPr lang="es-MX" dirty="0" err="1"/>
              <a:t>Dark</a:t>
            </a:r>
            <a:r>
              <a:rPr lang="es-MX" dirty="0"/>
              <a:t> </a:t>
            </a:r>
            <a:r>
              <a:rPr lang="es-MX" dirty="0" err="1"/>
              <a:t>side</a:t>
            </a:r>
            <a:endParaRPr lang="es-CO" dirty="0"/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41D312D7-BBEA-7764-9F8A-398592D88F0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2BD88AD7-A676-4214-86CE-92C0CE3D14DC}" type="slidenum">
              <a:rPr lang="es-CO" smtClean="0"/>
              <a:t>28</a:t>
            </a:fld>
            <a:endParaRPr lang="es-CO"/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27FC94DC-D78D-AE9D-1AE8-74721159A247}"/>
              </a:ext>
            </a:extLst>
          </p:cNvPr>
          <p:cNvSpPr txBox="1">
            <a:spLocks/>
          </p:cNvSpPr>
          <p:nvPr/>
        </p:nvSpPr>
        <p:spPr>
          <a:xfrm>
            <a:off x="1573736" y="2219069"/>
            <a:ext cx="8379155" cy="310320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 </a:t>
            </a:r>
            <a:r>
              <a:rPr lang="en-US" b="1" dirty="0"/>
              <a:t>dark side of homophily</a:t>
            </a:r>
            <a:r>
              <a:rPr lang="en-US" dirty="0"/>
              <a:t> refers to the </a:t>
            </a:r>
            <a:r>
              <a:rPr lang="en-US" b="1" dirty="0"/>
              <a:t>negative social, informational, and structural consequences</a:t>
            </a:r>
            <a:r>
              <a:rPr lang="en-US" dirty="0"/>
              <a:t> that arise when individuals or groups preferentially connect with others who are similar to themselves. While homophily ("birds of a feather flock together") can foster trust and cohesion, it also has serious downsides in both human and algorithmic systems.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4022780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F98227-1708-AD87-B2E0-688CC27164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BFA14BB5-2587-0F0F-1A7C-D7B03AD21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781036"/>
            <a:ext cx="3400925" cy="657377"/>
          </a:xfrm>
        </p:spPr>
        <p:txBody>
          <a:bodyPr/>
          <a:lstStyle/>
          <a:p>
            <a:r>
              <a:rPr lang="es-MX" dirty="0" err="1"/>
              <a:t>Dark</a:t>
            </a:r>
            <a:r>
              <a:rPr lang="es-MX" dirty="0"/>
              <a:t> </a:t>
            </a:r>
            <a:r>
              <a:rPr lang="es-MX" dirty="0" err="1"/>
              <a:t>side</a:t>
            </a:r>
            <a:endParaRPr lang="es-CO" dirty="0"/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41D312D7-BBEA-7764-9F8A-398592D88F0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2BD88AD7-A676-4214-86CE-92C0CE3D14DC}" type="slidenum">
              <a:rPr lang="es-CO" smtClean="0"/>
              <a:t>29</a:t>
            </a:fld>
            <a:endParaRPr lang="es-CO"/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27FC94DC-D78D-AE9D-1AE8-74721159A247}"/>
              </a:ext>
            </a:extLst>
          </p:cNvPr>
          <p:cNvSpPr txBox="1">
            <a:spLocks/>
          </p:cNvSpPr>
          <p:nvPr/>
        </p:nvSpPr>
        <p:spPr>
          <a:xfrm>
            <a:off x="858628" y="1714976"/>
            <a:ext cx="5237372" cy="480305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1. Echo Chambers and Filter Bubbles</a:t>
            </a:r>
          </a:p>
          <a:p>
            <a:r>
              <a:rPr lang="en-US" dirty="0"/>
              <a:t>In </a:t>
            </a:r>
            <a:r>
              <a:rPr lang="en-US" b="1" dirty="0"/>
              <a:t>social networks</a:t>
            </a:r>
            <a:r>
              <a:rPr lang="en-US" dirty="0"/>
              <a:t> (online and offline), homophily can lead to </a:t>
            </a:r>
            <a:r>
              <a:rPr lang="en-US" b="1" dirty="0"/>
              <a:t>echo chambers</a:t>
            </a:r>
            <a:r>
              <a:rPr lang="en-US" dirty="0"/>
              <a:t>, where people are only exposed to opinions and information that reinforce their existing beliefs.</a:t>
            </a:r>
          </a:p>
          <a:p>
            <a:r>
              <a:rPr lang="en-US" dirty="0"/>
              <a:t>This limits </a:t>
            </a:r>
            <a:r>
              <a:rPr lang="en-US" b="1" dirty="0"/>
              <a:t>exposure to diverse perspectives</a:t>
            </a:r>
            <a:r>
              <a:rPr lang="en-US" dirty="0"/>
              <a:t>, contributing to </a:t>
            </a:r>
            <a:r>
              <a:rPr lang="en-US" b="1" dirty="0"/>
              <a:t>polarization</a:t>
            </a:r>
            <a:r>
              <a:rPr lang="en-US" dirty="0"/>
              <a:t> and intolerance.</a:t>
            </a:r>
          </a:p>
        </p:txBody>
      </p:sp>
      <p:pic>
        <p:nvPicPr>
          <p:cNvPr id="2050" name="Picture 2" descr="Do digital echo chambers exist?">
            <a:extLst>
              <a:ext uri="{FF2B5EF4-FFF2-40B4-BE49-F238E27FC236}">
                <a16:creationId xmlns:a16="http://schemas.microsoft.com/office/drawing/2014/main" id="{60437A37-ABB0-48DE-8D2C-E915FE7FB7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3219" y="1714976"/>
            <a:ext cx="28575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Echo Chamber - ECPS">
            <a:extLst>
              <a:ext uri="{FF2B5EF4-FFF2-40B4-BE49-F238E27FC236}">
                <a16:creationId xmlns:a16="http://schemas.microsoft.com/office/drawing/2014/main" id="{565F95D7-FEB4-4B20-94E5-1C213ADCF8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0406" y="3757246"/>
            <a:ext cx="2143125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74408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Marcador de número de diapositiva 27">
            <a:extLst>
              <a:ext uri="{FF2B5EF4-FFF2-40B4-BE49-F238E27FC236}">
                <a16:creationId xmlns:a16="http://schemas.microsoft.com/office/drawing/2014/main" id="{C17EBA39-AF96-BF64-410A-0FC725ED7ADC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2BD88AD7-A676-4214-86CE-92C0CE3D14DC}" type="slidenum">
              <a:rPr lang="es-CO" smtClean="0"/>
              <a:t>3</a:t>
            </a:fld>
            <a:endParaRPr lang="es-CO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C70BC784-F85D-B755-83C8-46B1DF6AE35D}"/>
              </a:ext>
            </a:extLst>
          </p:cNvPr>
          <p:cNvSpPr/>
          <p:nvPr/>
        </p:nvSpPr>
        <p:spPr>
          <a:xfrm>
            <a:off x="5256922" y="864607"/>
            <a:ext cx="1755081" cy="51118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0" dirty="0">
                <a:solidFill>
                  <a:schemeClr val="bg1"/>
                </a:solidFill>
                <a:latin typeface="+mj-lt"/>
              </a:rPr>
              <a:t>Schedule</a:t>
            </a:r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827C8563-D8FB-446C-6B5A-C8DB104C4716}"/>
              </a:ext>
            </a:extLst>
          </p:cNvPr>
          <p:cNvCxnSpPr>
            <a:cxnSpLocks/>
            <a:stCxn id="8" idx="6"/>
          </p:cNvCxnSpPr>
          <p:nvPr/>
        </p:nvCxnSpPr>
        <p:spPr>
          <a:xfrm>
            <a:off x="10492329" y="2055606"/>
            <a:ext cx="0" cy="321466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55A8BF03-4DF4-6313-60C4-09197D2E7638}"/>
              </a:ext>
            </a:extLst>
          </p:cNvPr>
          <p:cNvCxnSpPr>
            <a:cxnSpLocks/>
          </p:cNvCxnSpPr>
          <p:nvPr/>
        </p:nvCxnSpPr>
        <p:spPr>
          <a:xfrm>
            <a:off x="8724599" y="1889729"/>
            <a:ext cx="0" cy="250488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A291B72C-BBD2-1BFE-2D89-3816D3C7B261}"/>
              </a:ext>
            </a:extLst>
          </p:cNvPr>
          <p:cNvCxnSpPr>
            <a:cxnSpLocks/>
          </p:cNvCxnSpPr>
          <p:nvPr/>
        </p:nvCxnSpPr>
        <p:spPr>
          <a:xfrm>
            <a:off x="6956869" y="1998628"/>
            <a:ext cx="0" cy="227425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0BF51B04-291D-1F5E-789D-D101F25E5A2D}"/>
              </a:ext>
            </a:extLst>
          </p:cNvPr>
          <p:cNvCxnSpPr>
            <a:cxnSpLocks/>
          </p:cNvCxnSpPr>
          <p:nvPr/>
        </p:nvCxnSpPr>
        <p:spPr>
          <a:xfrm>
            <a:off x="5189139" y="2215373"/>
            <a:ext cx="0" cy="305489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447D842A-D34B-91DB-E829-3E871AF8DFEC}"/>
              </a:ext>
            </a:extLst>
          </p:cNvPr>
          <p:cNvCxnSpPr>
            <a:cxnSpLocks/>
            <a:endCxn id="8" idx="4"/>
          </p:cNvCxnSpPr>
          <p:nvPr/>
        </p:nvCxnSpPr>
        <p:spPr>
          <a:xfrm>
            <a:off x="1653679" y="1889729"/>
            <a:ext cx="8672773" cy="0"/>
          </a:xfrm>
          <a:prstGeom prst="line">
            <a:avLst/>
          </a:prstGeom>
          <a:noFill/>
          <a:ln w="28575" cap="flat" cmpd="sng" algn="ctr">
            <a:solidFill>
              <a:srgbClr val="F7AC3B"/>
            </a:solidFill>
            <a:prstDash val="solid"/>
          </a:ln>
          <a:effectLst/>
        </p:spPr>
      </p:cxnSp>
      <p:sp>
        <p:nvSpPr>
          <p:cNvPr id="8" name="Elipse 7">
            <a:extLst>
              <a:ext uri="{FF2B5EF4-FFF2-40B4-BE49-F238E27FC236}">
                <a16:creationId xmlns:a16="http://schemas.microsoft.com/office/drawing/2014/main" id="{1A55F065-633C-A875-8BF3-869B357E2C8C}"/>
              </a:ext>
            </a:extLst>
          </p:cNvPr>
          <p:cNvSpPr/>
          <p:nvPr/>
        </p:nvSpPr>
        <p:spPr>
          <a:xfrm rot="5400000">
            <a:off x="10326452" y="1723852"/>
            <a:ext cx="331754" cy="331754"/>
          </a:xfrm>
          <a:prstGeom prst="ellipse">
            <a:avLst/>
          </a:pr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ncizar Sans"/>
              <a:ea typeface="+mn-ea"/>
              <a:cs typeface="+mn-cs"/>
              <a:sym typeface="Arial"/>
            </a:endParaRPr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F62A9075-5B4D-6E21-DA7C-879EB7FEACD9}"/>
              </a:ext>
            </a:extLst>
          </p:cNvPr>
          <p:cNvCxnSpPr>
            <a:cxnSpLocks/>
          </p:cNvCxnSpPr>
          <p:nvPr/>
        </p:nvCxnSpPr>
        <p:spPr>
          <a:xfrm>
            <a:off x="3421409" y="1889729"/>
            <a:ext cx="0" cy="287431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5E8129B5-A1F8-D11C-EFD8-080C3120875A}"/>
              </a:ext>
            </a:extLst>
          </p:cNvPr>
          <p:cNvCxnSpPr>
            <a:cxnSpLocks/>
          </p:cNvCxnSpPr>
          <p:nvPr/>
        </p:nvCxnSpPr>
        <p:spPr>
          <a:xfrm>
            <a:off x="1653679" y="1998628"/>
            <a:ext cx="0" cy="327164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ángulo 10">
            <a:extLst>
              <a:ext uri="{FF2B5EF4-FFF2-40B4-BE49-F238E27FC236}">
                <a16:creationId xmlns:a16="http://schemas.microsoft.com/office/drawing/2014/main" id="{1631E67E-76B7-46C3-3C53-164223F2460B}"/>
              </a:ext>
            </a:extLst>
          </p:cNvPr>
          <p:cNvSpPr/>
          <p:nvPr/>
        </p:nvSpPr>
        <p:spPr>
          <a:xfrm>
            <a:off x="832051" y="2549253"/>
            <a:ext cx="1644812" cy="884483"/>
          </a:xfrm>
          <a:prstGeom prst="rect">
            <a:avLst/>
          </a:prstGeom>
          <a:solidFill>
            <a:schemeClr val="tx1"/>
          </a:solidFill>
          <a:ln w="285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noProof="0" dirty="0"/>
              <a:t>Unit 1</a:t>
            </a:r>
          </a:p>
          <a:p>
            <a:pPr algn="ctr"/>
            <a:r>
              <a:rPr lang="en-US" sz="1400" noProof="0" dirty="0"/>
              <a:t>Introduction to Network Analysis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A8741301-6617-844A-6B81-6C67E6F0EB95}"/>
              </a:ext>
            </a:extLst>
          </p:cNvPr>
          <p:cNvSpPr/>
          <p:nvPr/>
        </p:nvSpPr>
        <p:spPr>
          <a:xfrm>
            <a:off x="2599781" y="2549256"/>
            <a:ext cx="1644812" cy="8844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noProof="0" dirty="0"/>
              <a:t>Unit 2</a:t>
            </a:r>
          </a:p>
          <a:p>
            <a:pPr algn="ctr"/>
            <a:r>
              <a:rPr lang="en-US" sz="1400" noProof="0" dirty="0"/>
              <a:t>Centrality </a:t>
            </a:r>
          </a:p>
          <a:p>
            <a:pPr algn="ctr"/>
            <a:r>
              <a:rPr lang="en-US" sz="1400" noProof="0" dirty="0"/>
              <a:t>Measures</a:t>
            </a: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631A385A-9837-9DC0-6678-CFD98249ACC6}"/>
              </a:ext>
            </a:extLst>
          </p:cNvPr>
          <p:cNvSpPr/>
          <p:nvPr/>
        </p:nvSpPr>
        <p:spPr>
          <a:xfrm>
            <a:off x="4367511" y="2549256"/>
            <a:ext cx="1644812" cy="8844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noProof="0" dirty="0"/>
              <a:t>Unit 3</a:t>
            </a:r>
          </a:p>
          <a:p>
            <a:pPr algn="ctr"/>
            <a:r>
              <a:rPr lang="en-US" sz="1400" noProof="0" dirty="0"/>
              <a:t>Introduction to Network Models</a:t>
            </a: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13E328B0-8D8B-CC10-5B19-C8C0C244C986}"/>
              </a:ext>
            </a:extLst>
          </p:cNvPr>
          <p:cNvSpPr/>
          <p:nvPr/>
        </p:nvSpPr>
        <p:spPr>
          <a:xfrm>
            <a:off x="6135241" y="2549255"/>
            <a:ext cx="1644812" cy="884483"/>
          </a:xfrm>
          <a:prstGeom prst="rect">
            <a:avLst/>
          </a:prstGeom>
          <a:solidFill>
            <a:schemeClr val="tx1"/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noProof="0" dirty="0"/>
              <a:t>Unit 4</a:t>
            </a:r>
          </a:p>
          <a:p>
            <a:pPr algn="ctr"/>
            <a:r>
              <a:rPr lang="en-US" sz="1400" noProof="0" dirty="0"/>
              <a:t>Community Detection</a:t>
            </a: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01B8DB90-5786-5F30-88EB-6B0F8B99E416}"/>
              </a:ext>
            </a:extLst>
          </p:cNvPr>
          <p:cNvSpPr/>
          <p:nvPr/>
        </p:nvSpPr>
        <p:spPr>
          <a:xfrm>
            <a:off x="7902971" y="2549254"/>
            <a:ext cx="1644812" cy="8844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noProof="0" dirty="0"/>
              <a:t>Unit 5</a:t>
            </a:r>
          </a:p>
          <a:p>
            <a:pPr algn="ctr"/>
            <a:r>
              <a:rPr lang="en-US" sz="1400" noProof="0" dirty="0"/>
              <a:t>Error and Attack Tolerance</a:t>
            </a: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E476235A-5A1F-934E-17F7-16D5FB31EDBF}"/>
              </a:ext>
            </a:extLst>
          </p:cNvPr>
          <p:cNvSpPr/>
          <p:nvPr/>
        </p:nvSpPr>
        <p:spPr>
          <a:xfrm>
            <a:off x="9670701" y="2549253"/>
            <a:ext cx="1644812" cy="8844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noProof="0" dirty="0"/>
              <a:t>Unit 6</a:t>
            </a:r>
          </a:p>
          <a:p>
            <a:pPr algn="ctr"/>
            <a:r>
              <a:rPr lang="en-US" sz="1400" noProof="0" dirty="0"/>
              <a:t>Graph Machine Learning</a:t>
            </a:r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FBF96030-85B9-BD32-D44D-2A169162D1D3}"/>
              </a:ext>
            </a:extLst>
          </p:cNvPr>
          <p:cNvSpPr/>
          <p:nvPr/>
        </p:nvSpPr>
        <p:spPr>
          <a:xfrm>
            <a:off x="831273" y="3568428"/>
            <a:ext cx="1644812" cy="884483"/>
          </a:xfrm>
          <a:prstGeom prst="rect">
            <a:avLst/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noProof="0" dirty="0"/>
              <a:t>Introduction to </a:t>
            </a:r>
          </a:p>
          <a:p>
            <a:pPr algn="ctr"/>
            <a:r>
              <a:rPr lang="en-US" sz="1400" noProof="0" dirty="0"/>
              <a:t>Data Science</a:t>
            </a: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484FA7C0-FAD9-EF41-DAB3-63AB726A59E1}"/>
              </a:ext>
            </a:extLst>
          </p:cNvPr>
          <p:cNvSpPr/>
          <p:nvPr/>
        </p:nvSpPr>
        <p:spPr>
          <a:xfrm>
            <a:off x="2599003" y="3568431"/>
            <a:ext cx="1644812" cy="88448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noProof="0" dirty="0"/>
              <a:t>Basic Concepts of Graph Theory</a:t>
            </a:r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5C669495-4BF5-69EF-C4C9-D0150DBA2FFE}"/>
              </a:ext>
            </a:extLst>
          </p:cNvPr>
          <p:cNvSpPr/>
          <p:nvPr/>
        </p:nvSpPr>
        <p:spPr>
          <a:xfrm>
            <a:off x="4366733" y="3568431"/>
            <a:ext cx="1644812" cy="88448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noProof="0" dirty="0"/>
              <a:t>Hubs</a:t>
            </a:r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E55E55A5-E4A4-3F7C-BF9D-1A947D94A781}"/>
              </a:ext>
            </a:extLst>
          </p:cNvPr>
          <p:cNvSpPr/>
          <p:nvPr/>
        </p:nvSpPr>
        <p:spPr>
          <a:xfrm>
            <a:off x="6134463" y="3568430"/>
            <a:ext cx="1644812" cy="88448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noProof="0" dirty="0"/>
              <a:t>Communities</a:t>
            </a:r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F46DE91D-FF77-035B-94F1-2AB44FDC9FB3}"/>
              </a:ext>
            </a:extLst>
          </p:cNvPr>
          <p:cNvSpPr/>
          <p:nvPr/>
        </p:nvSpPr>
        <p:spPr>
          <a:xfrm>
            <a:off x="7902193" y="3568429"/>
            <a:ext cx="1644812" cy="88448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noProof="0" dirty="0"/>
              <a:t>Vulnerability in networks</a:t>
            </a:r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17884906-13EB-9726-2DB8-44350A7A75A4}"/>
              </a:ext>
            </a:extLst>
          </p:cNvPr>
          <p:cNvSpPr/>
          <p:nvPr/>
        </p:nvSpPr>
        <p:spPr>
          <a:xfrm>
            <a:off x="9669923" y="3568428"/>
            <a:ext cx="1644812" cy="88448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noProof="0" dirty="0"/>
              <a:t>Machine Learning with Graphs</a:t>
            </a:r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id="{013CDB6E-5FB8-929C-606E-4CF2B79A6223}"/>
              </a:ext>
            </a:extLst>
          </p:cNvPr>
          <p:cNvSpPr/>
          <p:nvPr/>
        </p:nvSpPr>
        <p:spPr>
          <a:xfrm>
            <a:off x="831273" y="4587603"/>
            <a:ext cx="1644812" cy="88448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noProof="0" dirty="0"/>
              <a:t>Introduction to Network Science</a:t>
            </a:r>
          </a:p>
        </p:txBody>
      </p:sp>
      <p:sp>
        <p:nvSpPr>
          <p:cNvPr id="24" name="Rectángulo 23">
            <a:extLst>
              <a:ext uri="{FF2B5EF4-FFF2-40B4-BE49-F238E27FC236}">
                <a16:creationId xmlns:a16="http://schemas.microsoft.com/office/drawing/2014/main" id="{19578E6E-D95B-BABF-3C8C-852BFB7413FE}"/>
              </a:ext>
            </a:extLst>
          </p:cNvPr>
          <p:cNvSpPr/>
          <p:nvPr/>
        </p:nvSpPr>
        <p:spPr>
          <a:xfrm>
            <a:off x="9664318" y="4587602"/>
            <a:ext cx="1644812" cy="88448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noProof="0" dirty="0"/>
              <a:t>Deep Learning with Graphs</a:t>
            </a:r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F5EEDAC0-6410-E3D4-500F-BA768E37AA46}"/>
              </a:ext>
            </a:extLst>
          </p:cNvPr>
          <p:cNvSpPr/>
          <p:nvPr/>
        </p:nvSpPr>
        <p:spPr>
          <a:xfrm>
            <a:off x="2599003" y="4587602"/>
            <a:ext cx="1644812" cy="88448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noProof="0" dirty="0"/>
              <a:t>Small Worlds</a:t>
            </a:r>
          </a:p>
        </p:txBody>
      </p:sp>
      <p:sp>
        <p:nvSpPr>
          <p:cNvPr id="26" name="Rectángulo 25">
            <a:extLst>
              <a:ext uri="{FF2B5EF4-FFF2-40B4-BE49-F238E27FC236}">
                <a16:creationId xmlns:a16="http://schemas.microsoft.com/office/drawing/2014/main" id="{E2E11276-4DAE-58A6-B6F3-BE7D296B294D}"/>
              </a:ext>
            </a:extLst>
          </p:cNvPr>
          <p:cNvSpPr/>
          <p:nvPr/>
        </p:nvSpPr>
        <p:spPr>
          <a:xfrm>
            <a:off x="3950395" y="1515215"/>
            <a:ext cx="4244613" cy="80756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noProof="0" dirty="0">
                <a:solidFill>
                  <a:schemeClr val="bg1"/>
                </a:solidFill>
                <a:latin typeface="+mj-lt"/>
              </a:rPr>
              <a:t>Network Science for Data Analytics</a:t>
            </a:r>
          </a:p>
        </p:txBody>
      </p:sp>
      <p:sp>
        <p:nvSpPr>
          <p:cNvPr id="27" name="Elipse 26">
            <a:extLst>
              <a:ext uri="{FF2B5EF4-FFF2-40B4-BE49-F238E27FC236}">
                <a16:creationId xmlns:a16="http://schemas.microsoft.com/office/drawing/2014/main" id="{89BC072B-ADAA-7BC2-257F-4A771F193DCB}"/>
              </a:ext>
            </a:extLst>
          </p:cNvPr>
          <p:cNvSpPr/>
          <p:nvPr/>
        </p:nvSpPr>
        <p:spPr>
          <a:xfrm rot="5400000">
            <a:off x="1487197" y="1693828"/>
            <a:ext cx="331754" cy="331754"/>
          </a:xfrm>
          <a:prstGeom prst="ellipse">
            <a:avLst/>
          </a:prstGeom>
          <a:solidFill>
            <a:srgbClr val="F7AC3B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ncizar Sans"/>
              <a:ea typeface="+mn-ea"/>
              <a:cs typeface="+mn-cs"/>
              <a:sym typeface="Arial"/>
            </a:endParaRPr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C9493BE2-9D1C-4C37-A474-E2A0F3DE8F1C}"/>
              </a:ext>
            </a:extLst>
          </p:cNvPr>
          <p:cNvSpPr/>
          <p:nvPr/>
        </p:nvSpPr>
        <p:spPr>
          <a:xfrm>
            <a:off x="4345253" y="4587602"/>
            <a:ext cx="1644812" cy="88448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noProof="0" dirty="0"/>
              <a:t>Network Models</a:t>
            </a:r>
          </a:p>
        </p:txBody>
      </p:sp>
    </p:spTree>
    <p:extLst>
      <p:ext uri="{BB962C8B-B14F-4D97-AF65-F5344CB8AC3E}">
        <p14:creationId xmlns:p14="http://schemas.microsoft.com/office/powerpoint/2010/main" val="559115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F98227-1708-AD87-B2E0-688CC27164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BFA14BB5-2587-0F0F-1A7C-D7B03AD21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781036"/>
            <a:ext cx="3400925" cy="657377"/>
          </a:xfrm>
        </p:spPr>
        <p:txBody>
          <a:bodyPr/>
          <a:lstStyle/>
          <a:p>
            <a:r>
              <a:rPr lang="es-MX" dirty="0" err="1"/>
              <a:t>Dark</a:t>
            </a:r>
            <a:r>
              <a:rPr lang="es-MX" dirty="0"/>
              <a:t> </a:t>
            </a:r>
            <a:r>
              <a:rPr lang="es-MX" dirty="0" err="1"/>
              <a:t>side</a:t>
            </a:r>
            <a:endParaRPr lang="es-CO" dirty="0"/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41D312D7-BBEA-7764-9F8A-398592D88F0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2BD88AD7-A676-4214-86CE-92C0CE3D14DC}" type="slidenum">
              <a:rPr lang="es-CO" smtClean="0"/>
              <a:t>30</a:t>
            </a:fld>
            <a:endParaRPr lang="es-CO"/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27FC94DC-D78D-AE9D-1AE8-74721159A247}"/>
              </a:ext>
            </a:extLst>
          </p:cNvPr>
          <p:cNvSpPr txBox="1">
            <a:spLocks/>
          </p:cNvSpPr>
          <p:nvPr/>
        </p:nvSpPr>
        <p:spPr>
          <a:xfrm>
            <a:off x="729675" y="2230792"/>
            <a:ext cx="6186941" cy="384617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3. Algorithmic Bias</a:t>
            </a:r>
          </a:p>
          <a:p>
            <a:r>
              <a:rPr lang="en-US" dirty="0"/>
              <a:t>Recommender systems and AI trained on homophilic data (e.g., “people like you watched...”) can reinforce </a:t>
            </a:r>
            <a:r>
              <a:rPr lang="en-US" b="1" dirty="0"/>
              <a:t>biases and segregation</a:t>
            </a:r>
            <a:r>
              <a:rPr lang="en-US" dirty="0"/>
              <a:t>.</a:t>
            </a:r>
          </a:p>
          <a:p>
            <a:r>
              <a:rPr lang="en-US" dirty="0"/>
              <a:t>Platforms may unintentionally </a:t>
            </a:r>
            <a:r>
              <a:rPr lang="en-US" b="1" dirty="0"/>
              <a:t>amplify discrimination</a:t>
            </a:r>
            <a:r>
              <a:rPr lang="en-US" dirty="0"/>
              <a:t> by learning and reinforcing </a:t>
            </a:r>
            <a:r>
              <a:rPr lang="en-US" dirty="0" err="1"/>
              <a:t>homophilous</a:t>
            </a:r>
            <a:r>
              <a:rPr lang="en-US" dirty="0"/>
              <a:t> patterns.</a:t>
            </a:r>
          </a:p>
        </p:txBody>
      </p:sp>
      <p:pic>
        <p:nvPicPr>
          <p:cNvPr id="3074" name="Picture 2" descr="Fighting Algorithmic Bias in AI">
            <a:extLst>
              <a:ext uri="{FF2B5EF4-FFF2-40B4-BE49-F238E27FC236}">
                <a16:creationId xmlns:a16="http://schemas.microsoft.com/office/drawing/2014/main" id="{406B768B-B73E-4572-B1DE-17D6995519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4461" y="1438413"/>
            <a:ext cx="3853229" cy="2130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Algorithmic Bias: A New Challenge for Arab Universities - Al-Fanar Media">
            <a:extLst>
              <a:ext uri="{FF2B5EF4-FFF2-40B4-BE49-F238E27FC236}">
                <a16:creationId xmlns:a16="http://schemas.microsoft.com/office/drawing/2014/main" id="{06E292FA-72F6-4A4E-9C9E-F393A9DC88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7356" y="4231298"/>
            <a:ext cx="2962275" cy="154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05425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F98227-1708-AD87-B2E0-688CC27164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BFA14BB5-2587-0F0F-1A7C-D7B03AD21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781036"/>
            <a:ext cx="3400925" cy="657377"/>
          </a:xfrm>
        </p:spPr>
        <p:txBody>
          <a:bodyPr/>
          <a:lstStyle/>
          <a:p>
            <a:r>
              <a:rPr lang="es-MX" dirty="0" err="1"/>
              <a:t>Dark</a:t>
            </a:r>
            <a:r>
              <a:rPr lang="es-MX" dirty="0"/>
              <a:t> </a:t>
            </a:r>
            <a:r>
              <a:rPr lang="es-MX" dirty="0" err="1"/>
              <a:t>side</a:t>
            </a:r>
            <a:endParaRPr lang="es-CO" dirty="0"/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41D312D7-BBEA-7764-9F8A-398592D88F0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2BD88AD7-A676-4214-86CE-92C0CE3D14DC}" type="slidenum">
              <a:rPr lang="es-CO" smtClean="0"/>
              <a:t>31</a:t>
            </a:fld>
            <a:endParaRPr lang="es-CO"/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27FC94DC-D78D-AE9D-1AE8-74721159A247}"/>
              </a:ext>
            </a:extLst>
          </p:cNvPr>
          <p:cNvSpPr txBox="1">
            <a:spLocks/>
          </p:cNvSpPr>
          <p:nvPr/>
        </p:nvSpPr>
        <p:spPr>
          <a:xfrm>
            <a:off x="682782" y="2230792"/>
            <a:ext cx="5624233" cy="384617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4. Innovation Suppression</a:t>
            </a:r>
          </a:p>
          <a:p>
            <a:r>
              <a:rPr lang="en-US" dirty="0"/>
              <a:t>Diverse teams often outperform homogeneous ones in problem solving and creativity.</a:t>
            </a:r>
          </a:p>
          <a:p>
            <a:r>
              <a:rPr lang="en-US" dirty="0"/>
              <a:t>Homophily in social and professional networks can lead to </a:t>
            </a:r>
            <a:r>
              <a:rPr lang="en-US" b="1" dirty="0"/>
              <a:t>redundant ideas</a:t>
            </a:r>
            <a:r>
              <a:rPr lang="en-US" dirty="0"/>
              <a:t>, </a:t>
            </a:r>
            <a:r>
              <a:rPr lang="en-US" b="1" dirty="0"/>
              <a:t>groupthink</a:t>
            </a:r>
            <a:r>
              <a:rPr lang="en-US" dirty="0"/>
              <a:t>, and </a:t>
            </a:r>
            <a:r>
              <a:rPr lang="en-US" b="1" dirty="0"/>
              <a:t>limited innovation</a:t>
            </a:r>
            <a:r>
              <a:rPr lang="en-US" dirty="0"/>
              <a:t>.</a:t>
            </a:r>
          </a:p>
        </p:txBody>
      </p:sp>
      <p:pic>
        <p:nvPicPr>
          <p:cNvPr id="4098" name="Picture 2" descr="Innovation: Is not suppressing it the best we can ask for?">
            <a:extLst>
              <a:ext uri="{FF2B5EF4-FFF2-40B4-BE49-F238E27FC236}">
                <a16:creationId xmlns:a16="http://schemas.microsoft.com/office/drawing/2014/main" id="{C4517137-989A-4D65-8776-F9604F4E94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7654" y="1438413"/>
            <a:ext cx="2619375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The Truth Behind Innovation in Big Tech - YouTube">
            <a:extLst>
              <a:ext uri="{FF2B5EF4-FFF2-40B4-BE49-F238E27FC236}">
                <a16:creationId xmlns:a16="http://schemas.microsoft.com/office/drawing/2014/main" id="{CB1F752D-E618-4CA7-973E-94081661D6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7654" y="4153878"/>
            <a:ext cx="28575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4745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F98227-1708-AD87-B2E0-688CC27164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BFA14BB5-2587-0F0F-1A7C-D7B03AD21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781036"/>
            <a:ext cx="3400925" cy="657377"/>
          </a:xfrm>
        </p:spPr>
        <p:txBody>
          <a:bodyPr/>
          <a:lstStyle/>
          <a:p>
            <a:r>
              <a:rPr lang="es-MX" dirty="0" err="1"/>
              <a:t>Dark</a:t>
            </a:r>
            <a:r>
              <a:rPr lang="es-MX" dirty="0"/>
              <a:t> </a:t>
            </a:r>
            <a:r>
              <a:rPr lang="es-MX" dirty="0" err="1"/>
              <a:t>side</a:t>
            </a:r>
            <a:endParaRPr lang="es-CO" dirty="0"/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41D312D7-BBEA-7764-9F8A-398592D88F0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2BD88AD7-A676-4214-86CE-92C0CE3D14DC}" type="slidenum">
              <a:rPr lang="es-CO" smtClean="0"/>
              <a:t>32</a:t>
            </a:fld>
            <a:endParaRPr lang="es-CO"/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27FC94DC-D78D-AE9D-1AE8-74721159A247}"/>
              </a:ext>
            </a:extLst>
          </p:cNvPr>
          <p:cNvSpPr txBox="1">
            <a:spLocks/>
          </p:cNvSpPr>
          <p:nvPr/>
        </p:nvSpPr>
        <p:spPr>
          <a:xfrm>
            <a:off x="747071" y="2441808"/>
            <a:ext cx="5307710" cy="310320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5. Barriers to Social Mobility</a:t>
            </a:r>
          </a:p>
          <a:p>
            <a:r>
              <a:rPr lang="en-US" dirty="0"/>
              <a:t>In educational or workplace settings, homophily can </a:t>
            </a:r>
            <a:r>
              <a:rPr lang="en-US" b="1" dirty="0"/>
              <a:t>prevent cross-group interaction</a:t>
            </a:r>
            <a:r>
              <a:rPr lang="en-US" dirty="0"/>
              <a:t>, limiting the </a:t>
            </a:r>
            <a:r>
              <a:rPr lang="en-US" b="1" dirty="0"/>
              <a:t>flow of information, opportunities, and resources</a:t>
            </a:r>
            <a:r>
              <a:rPr lang="en-US" dirty="0"/>
              <a:t> to disadvantaged groups.</a:t>
            </a:r>
          </a:p>
        </p:txBody>
      </p:sp>
      <p:pic>
        <p:nvPicPr>
          <p:cNvPr id="5122" name="Picture 2" descr="Propel social mobility: Invest in youth | Dealer Support">
            <a:extLst>
              <a:ext uri="{FF2B5EF4-FFF2-40B4-BE49-F238E27FC236}">
                <a16:creationId xmlns:a16="http://schemas.microsoft.com/office/drawing/2014/main" id="{30C6AE49-9C87-4A70-93B0-961DCF3DC5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7004" y="1828800"/>
            <a:ext cx="28575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4 ways to break down the barriers to social mobility | ISE">
            <a:extLst>
              <a:ext uri="{FF2B5EF4-FFF2-40B4-BE49-F238E27FC236}">
                <a16:creationId xmlns:a16="http://schemas.microsoft.com/office/drawing/2014/main" id="{D3EA5681-0025-4A58-9C6E-335A8039FC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6529" y="4312261"/>
            <a:ext cx="2847975" cy="1609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67450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15292" y="1862591"/>
            <a:ext cx="9144000" cy="833717"/>
          </a:xfrm>
        </p:spPr>
        <p:txBody>
          <a:bodyPr>
            <a:noAutofit/>
          </a:bodyPr>
          <a:lstStyle/>
          <a:p>
            <a:r>
              <a:rPr lang="es-MX" sz="9600" dirty="0" err="1"/>
              <a:t>Assortativity</a:t>
            </a:r>
            <a:endParaRPr lang="es-CO" sz="9600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8C9A7-1E7D-467B-A873-4EBFAEBF60CA}" type="datetime1">
              <a:rPr lang="es-CO" smtClean="0"/>
              <a:t>27/05/2025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8F06E-563E-47BB-8DE7-39243AB740BD}" type="slidenum">
              <a:rPr lang="es-CO" smtClean="0"/>
              <a:t>33</a:t>
            </a:fld>
            <a:endParaRPr lang="es-CO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21340328-7ABB-4926-9599-E69055B42D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8601" y="3649741"/>
            <a:ext cx="5534797" cy="2372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848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F98227-1708-AD87-B2E0-688CC27164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BFA14BB5-2587-0F0F-1A7C-D7B03AD21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781036"/>
            <a:ext cx="3400925" cy="657377"/>
          </a:xfrm>
        </p:spPr>
        <p:txBody>
          <a:bodyPr/>
          <a:lstStyle/>
          <a:p>
            <a:r>
              <a:rPr lang="es-MX" dirty="0" err="1"/>
              <a:t>What</a:t>
            </a:r>
            <a:r>
              <a:rPr lang="es-MX" dirty="0"/>
              <a:t> </a:t>
            </a:r>
            <a:r>
              <a:rPr lang="es-MX" dirty="0" err="1"/>
              <a:t>is</a:t>
            </a:r>
            <a:r>
              <a:rPr lang="es-MX" dirty="0"/>
              <a:t>?</a:t>
            </a:r>
            <a:endParaRPr lang="es-CO" dirty="0"/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41D312D7-BBEA-7764-9F8A-398592D88F0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2BD88AD7-A676-4214-86CE-92C0CE3D14DC}" type="slidenum">
              <a:rPr lang="es-CO" smtClean="0"/>
              <a:t>34</a:t>
            </a:fld>
            <a:endParaRPr lang="es-CO"/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27FC94DC-D78D-AE9D-1AE8-74721159A247}"/>
              </a:ext>
            </a:extLst>
          </p:cNvPr>
          <p:cNvSpPr txBox="1">
            <a:spLocks/>
          </p:cNvSpPr>
          <p:nvPr/>
        </p:nvSpPr>
        <p:spPr>
          <a:xfrm>
            <a:off x="589544" y="2488700"/>
            <a:ext cx="5307710" cy="310320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 err="1"/>
              <a:t>Assortativity</a:t>
            </a:r>
            <a:r>
              <a:rPr lang="en-US" dirty="0"/>
              <a:t> is a measure of the tendency of nodes in a network to connect to other nodes that are </a:t>
            </a:r>
            <a:r>
              <a:rPr lang="en-US" b="1" dirty="0"/>
              <a:t>similar to themselves</a:t>
            </a:r>
            <a:r>
              <a:rPr lang="en-US" dirty="0"/>
              <a:t> in some way.</a:t>
            </a:r>
          </a:p>
          <a:p>
            <a:endParaRPr lang="en-US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5FBB9B01-B6FB-4302-A927-FF09B8873B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7254" y="2203022"/>
            <a:ext cx="5709452" cy="2451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7894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F98227-1708-AD87-B2E0-688CC27164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BFA14BB5-2587-0F0F-1A7C-D7B03AD21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3445" y="781036"/>
            <a:ext cx="4923691" cy="657377"/>
          </a:xfrm>
        </p:spPr>
        <p:txBody>
          <a:bodyPr/>
          <a:lstStyle/>
          <a:p>
            <a:r>
              <a:rPr lang="es-MX" dirty="0" err="1"/>
              <a:t>Types</a:t>
            </a:r>
            <a:r>
              <a:rPr lang="es-MX" dirty="0"/>
              <a:t> </a:t>
            </a:r>
            <a:r>
              <a:rPr lang="es-MX" dirty="0" err="1"/>
              <a:t>of</a:t>
            </a:r>
            <a:r>
              <a:rPr lang="es-MX" dirty="0"/>
              <a:t> </a:t>
            </a:r>
            <a:r>
              <a:rPr lang="es-MX" dirty="0" err="1"/>
              <a:t>Assortativity</a:t>
            </a:r>
            <a:endParaRPr lang="es-CO" dirty="0"/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41D312D7-BBEA-7764-9F8A-398592D88F0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2BD88AD7-A676-4214-86CE-92C0CE3D14DC}" type="slidenum">
              <a:rPr lang="es-CO" smtClean="0"/>
              <a:t>35</a:t>
            </a:fld>
            <a:endParaRPr lang="es-CO"/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27FC94DC-D78D-AE9D-1AE8-74721159A247}"/>
              </a:ext>
            </a:extLst>
          </p:cNvPr>
          <p:cNvSpPr txBox="1">
            <a:spLocks/>
          </p:cNvSpPr>
          <p:nvPr/>
        </p:nvSpPr>
        <p:spPr>
          <a:xfrm>
            <a:off x="589544" y="1619488"/>
            <a:ext cx="5019216" cy="310320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err="1"/>
              <a:t>Assortativity</a:t>
            </a:r>
            <a:r>
              <a:rPr lang="en-US" b="1" dirty="0"/>
              <a:t> by Degree</a:t>
            </a:r>
            <a:r>
              <a:rPr lang="en-US" dirty="0"/>
              <a:t> (numerical)</a:t>
            </a:r>
          </a:p>
          <a:p>
            <a:r>
              <a:rPr lang="en-US" dirty="0"/>
              <a:t>Measures whether </a:t>
            </a:r>
            <a:r>
              <a:rPr lang="en-US" b="1" dirty="0"/>
              <a:t>high-degree nodes</a:t>
            </a:r>
            <a:r>
              <a:rPr lang="en-US" dirty="0"/>
              <a:t> tend to connect to other high-degree nodes.</a:t>
            </a:r>
          </a:p>
          <a:p>
            <a:r>
              <a:rPr lang="en-US" dirty="0"/>
              <a:t>Common in social networks (e.g., celebrities following celebrities).</a:t>
            </a:r>
          </a:p>
          <a:p>
            <a:r>
              <a:rPr lang="en-US" dirty="0"/>
              <a:t>Measured using the </a:t>
            </a:r>
            <a:r>
              <a:rPr lang="en-US" b="1" dirty="0"/>
              <a:t>Pearson correlation</a:t>
            </a:r>
            <a:r>
              <a:rPr lang="en-US" dirty="0"/>
              <a:t> of the degrees at both ends of each edge.</a:t>
            </a:r>
          </a:p>
          <a:p>
            <a:endParaRPr lang="en-US" dirty="0"/>
          </a:p>
        </p:txBody>
      </p:sp>
      <p:pic>
        <p:nvPicPr>
          <p:cNvPr id="7170" name="Picture 2" descr="An illustration of assortative and disassortative networks. The number... |  Download Scientific Diagram">
            <a:extLst>
              <a:ext uri="{FF2B5EF4-FFF2-40B4-BE49-F238E27FC236}">
                <a16:creationId xmlns:a16="http://schemas.microsoft.com/office/drawing/2014/main" id="{235B8401-4B03-4641-9D05-8A6EC8533F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5036" y="2427538"/>
            <a:ext cx="5827420" cy="2295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55883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F98227-1708-AD87-B2E0-688CC27164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BFA14BB5-2587-0F0F-1A7C-D7B03AD21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781036"/>
            <a:ext cx="3400925" cy="657377"/>
          </a:xfrm>
        </p:spPr>
        <p:txBody>
          <a:bodyPr/>
          <a:lstStyle/>
          <a:p>
            <a:r>
              <a:rPr lang="es-MX" dirty="0" err="1"/>
              <a:t>What</a:t>
            </a:r>
            <a:r>
              <a:rPr lang="es-MX" dirty="0"/>
              <a:t> </a:t>
            </a:r>
            <a:r>
              <a:rPr lang="es-MX" dirty="0" err="1"/>
              <a:t>is</a:t>
            </a:r>
            <a:r>
              <a:rPr lang="es-MX" dirty="0"/>
              <a:t>?</a:t>
            </a:r>
            <a:endParaRPr lang="es-CO" dirty="0"/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41D312D7-BBEA-7764-9F8A-398592D88F0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2BD88AD7-A676-4214-86CE-92C0CE3D14DC}" type="slidenum">
              <a:rPr lang="es-CO" smtClean="0"/>
              <a:t>36</a:t>
            </a:fld>
            <a:endParaRPr lang="es-CO"/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27FC94DC-D78D-AE9D-1AE8-74721159A247}"/>
              </a:ext>
            </a:extLst>
          </p:cNvPr>
          <p:cNvSpPr txBox="1">
            <a:spLocks/>
          </p:cNvSpPr>
          <p:nvPr/>
        </p:nvSpPr>
        <p:spPr>
          <a:xfrm>
            <a:off x="589544" y="1656362"/>
            <a:ext cx="5307710" cy="442060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err="1"/>
              <a:t>Assortativity</a:t>
            </a:r>
            <a:r>
              <a:rPr lang="en-US" b="1" dirty="0"/>
              <a:t> by Attribute</a:t>
            </a:r>
            <a:r>
              <a:rPr lang="en-US" dirty="0"/>
              <a:t> (categorical)</a:t>
            </a:r>
          </a:p>
          <a:p>
            <a:pPr lvl="1"/>
            <a:r>
              <a:rPr lang="en-US" dirty="0"/>
              <a:t>Measures whether nodes with the </a:t>
            </a:r>
            <a:r>
              <a:rPr lang="en-US" b="1" dirty="0"/>
              <a:t>same category</a:t>
            </a:r>
            <a:r>
              <a:rPr lang="en-US" dirty="0"/>
              <a:t> (e.g., gender, race, profession) tend to connect.</a:t>
            </a:r>
          </a:p>
          <a:p>
            <a:pPr lvl="1"/>
            <a:r>
              <a:rPr lang="en-US" dirty="0"/>
              <a:t>For example, in a school friendship network, are boys more likely to be friends with boys?</a:t>
            </a:r>
          </a:p>
          <a:p>
            <a:pPr lvl="1"/>
            <a:r>
              <a:rPr lang="en-US" dirty="0"/>
              <a:t>Computed using a </a:t>
            </a:r>
            <a:r>
              <a:rPr lang="en-US" b="1" dirty="0"/>
              <a:t>modularity-like formula</a:t>
            </a:r>
            <a:r>
              <a:rPr lang="en-US" dirty="0"/>
              <a:t> over node labels.</a:t>
            </a:r>
          </a:p>
          <a:p>
            <a:endParaRPr lang="en-US" dirty="0"/>
          </a:p>
        </p:txBody>
      </p:sp>
      <p:sp>
        <p:nvSpPr>
          <p:cNvPr id="6" name="Título 4">
            <a:extLst>
              <a:ext uri="{FF2B5EF4-FFF2-40B4-BE49-F238E27FC236}">
                <a16:creationId xmlns:a16="http://schemas.microsoft.com/office/drawing/2014/main" id="{E46D0C76-2D8D-4F1A-A59A-A5EE29E2E21D}"/>
              </a:ext>
            </a:extLst>
          </p:cNvPr>
          <p:cNvSpPr txBox="1">
            <a:spLocks/>
          </p:cNvSpPr>
          <p:nvPr/>
        </p:nvSpPr>
        <p:spPr>
          <a:xfrm>
            <a:off x="-23445" y="781036"/>
            <a:ext cx="4923691" cy="657377"/>
          </a:xfrm>
          <a:prstGeom prst="rect">
            <a:avLst/>
          </a:prstGeom>
          <a:solidFill>
            <a:srgbClr val="342956"/>
          </a:solidFill>
        </p:spPr>
        <p:txBody>
          <a:bodyPr anchor="ctr"/>
          <a:lstStyle>
            <a:lvl1pPr marL="36000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/>
              <a:t>Types of Assortativity</a:t>
            </a:r>
            <a:endParaRPr lang="es-CO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958BB31C-2ABD-43E3-8746-4A5C6F4E52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4748" y="1438413"/>
            <a:ext cx="4590026" cy="4351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5970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3999" y="2460468"/>
            <a:ext cx="9144000" cy="833717"/>
          </a:xfrm>
        </p:spPr>
        <p:txBody>
          <a:bodyPr>
            <a:noAutofit/>
          </a:bodyPr>
          <a:lstStyle/>
          <a:p>
            <a:r>
              <a:rPr lang="es-MX" sz="9600" dirty="0" err="1"/>
              <a:t>Examples</a:t>
            </a:r>
            <a:r>
              <a:rPr lang="es-MX" sz="9600" dirty="0"/>
              <a:t> </a:t>
            </a:r>
            <a:r>
              <a:rPr lang="es-MX" sz="9600" dirty="0" err="1"/>
              <a:t>of</a:t>
            </a:r>
            <a:r>
              <a:rPr lang="es-MX" sz="9600" dirty="0"/>
              <a:t> </a:t>
            </a:r>
            <a:r>
              <a:rPr lang="es-MX" sz="9600" dirty="0" err="1"/>
              <a:t>Assortativity</a:t>
            </a:r>
            <a:endParaRPr lang="es-CO" sz="9600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8C9A7-1E7D-467B-A873-4EBFAEBF60CA}" type="datetime1">
              <a:rPr lang="es-CO" smtClean="0"/>
              <a:t>27/05/2025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8F06E-563E-47BB-8DE7-39243AB740BD}" type="slidenum">
              <a:rPr lang="es-CO" smtClean="0"/>
              <a:t>37</a:t>
            </a:fld>
            <a:endParaRPr lang="es-CO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DF7FED0A-6806-453B-9BD5-8EE2CDB843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5818" y="3229708"/>
            <a:ext cx="4305901" cy="3248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71324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24D136-FBBB-1E94-AE5C-D959B2A7F2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718697A2-3518-440A-AEB7-91601327C8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81036"/>
            <a:ext cx="6616931" cy="602287"/>
          </a:xfrm>
        </p:spPr>
        <p:txBody>
          <a:bodyPr/>
          <a:lstStyle/>
          <a:p>
            <a:r>
              <a:rPr lang="es-MX" dirty="0"/>
              <a:t>Sexual </a:t>
            </a:r>
            <a:r>
              <a:rPr lang="es-MX" dirty="0" err="1"/>
              <a:t>Partners</a:t>
            </a:r>
            <a:endParaRPr lang="es-CO" dirty="0"/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3A7C4BBF-DE44-192E-2C26-6ACF68BEB42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2BD88AD7-A676-4214-86CE-92C0CE3D14DC}" type="slidenum">
              <a:rPr lang="es-CO" smtClean="0"/>
              <a:t>38</a:t>
            </a:fld>
            <a:endParaRPr lang="es-CO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EA68797B-D8F6-4C6D-AA6F-D12E5B14CE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462" y="2074984"/>
            <a:ext cx="10224096" cy="3353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20498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24D136-FBBB-1E94-AE5C-D959B2A7F2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718697A2-3518-440A-AEB7-91601327C8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81036"/>
            <a:ext cx="6616931" cy="602287"/>
          </a:xfrm>
        </p:spPr>
        <p:txBody>
          <a:bodyPr/>
          <a:lstStyle/>
          <a:p>
            <a:r>
              <a:rPr lang="es-MX" dirty="0" err="1"/>
              <a:t>School</a:t>
            </a:r>
            <a:r>
              <a:rPr lang="es-MX" dirty="0"/>
              <a:t> Play-</a:t>
            </a:r>
            <a:r>
              <a:rPr lang="es-MX" dirty="0" err="1"/>
              <a:t>yard</a:t>
            </a:r>
            <a:endParaRPr lang="es-CO" dirty="0"/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3A7C4BBF-DE44-192E-2C26-6ACF68BEB42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2BD88AD7-A676-4214-86CE-92C0CE3D14DC}" type="slidenum">
              <a:rPr lang="es-CO" smtClean="0"/>
              <a:t>39</a:t>
            </a:fld>
            <a:endParaRPr lang="es-CO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021E10E7-DCA5-4C5D-AF1E-DF206E4B9F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479" y="3528420"/>
            <a:ext cx="5709452" cy="2451955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4EEE9DBE-6A0A-4CC5-97B4-E8CC564D07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3963" y="1770693"/>
            <a:ext cx="584835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0985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20D24379-CAAC-BD32-2929-E068A7CD83F7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0" y="177800"/>
            <a:ext cx="331788" cy="215900"/>
          </a:xfrm>
        </p:spPr>
        <p:txBody>
          <a:bodyPr/>
          <a:lstStyle/>
          <a:p>
            <a:fld id="{2BD88AD7-A676-4214-86CE-92C0CE3D14DC}" type="slidenum">
              <a:rPr lang="es-CO" smtClean="0"/>
              <a:t>4</a:t>
            </a:fld>
            <a:endParaRPr lang="es-CO"/>
          </a:p>
        </p:txBody>
      </p:sp>
      <p:pic>
        <p:nvPicPr>
          <p:cNvPr id="5" name="Imagen 4" descr="Reloj redondo de manecillas&#10;&#10;El contenido generado por IA puede ser incorrecto.">
            <a:extLst>
              <a:ext uri="{FF2B5EF4-FFF2-40B4-BE49-F238E27FC236}">
                <a16:creationId xmlns:a16="http://schemas.microsoft.com/office/drawing/2014/main" id="{412D7BE2-9FBE-4E06-BCB9-F2679AD4BC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26" b="8371"/>
          <a:stretch/>
        </p:blipFill>
        <p:spPr>
          <a:xfrm>
            <a:off x="1" y="2527081"/>
            <a:ext cx="2643582" cy="4330919"/>
          </a:xfrm>
          <a:prstGeom prst="rect">
            <a:avLst/>
          </a:prstGeom>
        </p:spPr>
      </p:pic>
      <p:sp>
        <p:nvSpPr>
          <p:cNvPr id="6" name="Título 3">
            <a:extLst>
              <a:ext uri="{FF2B5EF4-FFF2-40B4-BE49-F238E27FC236}">
                <a16:creationId xmlns:a16="http://schemas.microsoft.com/office/drawing/2014/main" id="{0E701B71-E09C-61D1-3881-F6FFAA57C4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2786" y="3140079"/>
            <a:ext cx="6996702" cy="553998"/>
          </a:xfrm>
        </p:spPr>
        <p:txBody>
          <a:bodyPr/>
          <a:lstStyle/>
          <a:p>
            <a:pPr algn="ctr"/>
            <a:r>
              <a:rPr lang="en-US" sz="3600" noProof="0" dirty="0"/>
              <a:t>Homophily and </a:t>
            </a:r>
            <a:r>
              <a:rPr lang="en-US" sz="3600" noProof="0" dirty="0" err="1"/>
              <a:t>Assortativity</a:t>
            </a:r>
            <a:endParaRPr lang="en-US" sz="3600" noProof="0" dirty="0"/>
          </a:p>
        </p:txBody>
      </p:sp>
      <p:sp>
        <p:nvSpPr>
          <p:cNvPr id="7" name="Subtítulo 2">
            <a:extLst>
              <a:ext uri="{FF2B5EF4-FFF2-40B4-BE49-F238E27FC236}">
                <a16:creationId xmlns:a16="http://schemas.microsoft.com/office/drawing/2014/main" id="{0B5663C4-4C35-2555-92AD-AF32253F18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12786" y="2527082"/>
            <a:ext cx="6975628" cy="472594"/>
          </a:xfrm>
        </p:spPr>
        <p:txBody>
          <a:bodyPr/>
          <a:lstStyle/>
          <a:p>
            <a:r>
              <a:rPr lang="en-US" sz="2800" i="1" noProof="0" dirty="0">
                <a:latin typeface="+mn-lt"/>
              </a:rPr>
              <a:t>Unit 4</a:t>
            </a:r>
          </a:p>
          <a:p>
            <a:endParaRPr lang="en-US" sz="2800" i="1" noProof="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550899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24D136-FBBB-1E94-AE5C-D959B2A7F2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718697A2-3518-440A-AEB7-91601327C8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81036"/>
            <a:ext cx="2450123" cy="602287"/>
          </a:xfrm>
        </p:spPr>
        <p:txBody>
          <a:bodyPr/>
          <a:lstStyle/>
          <a:p>
            <a:r>
              <a:rPr lang="es-CO" dirty="0"/>
              <a:t>Tabla</a:t>
            </a: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3A7C4BBF-DE44-192E-2C26-6ACF68BEB42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2BD88AD7-A676-4214-86CE-92C0CE3D14DC}" type="slidenum">
              <a:rPr lang="es-CO" smtClean="0"/>
              <a:t>40</a:t>
            </a:fld>
            <a:endParaRPr lang="es-CO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DEB8E3F-A549-49F7-8719-3323474771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8585" y="1141135"/>
            <a:ext cx="4949702" cy="5206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60338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277815" y="3937575"/>
            <a:ext cx="9144000" cy="833717"/>
          </a:xfrm>
        </p:spPr>
        <p:txBody>
          <a:bodyPr>
            <a:noAutofit/>
          </a:bodyPr>
          <a:lstStyle/>
          <a:p>
            <a:r>
              <a:rPr lang="es-MX" sz="9600" dirty="0" err="1"/>
              <a:t>Assortativity</a:t>
            </a:r>
            <a:r>
              <a:rPr lang="es-MX" sz="9600" dirty="0"/>
              <a:t> vs </a:t>
            </a:r>
            <a:r>
              <a:rPr lang="es-MX" sz="9600" dirty="0" err="1"/>
              <a:t>Disassortativity</a:t>
            </a:r>
            <a:endParaRPr lang="es-CO" sz="9600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8C9A7-1E7D-467B-A873-4EBFAEBF60CA}" type="datetime1">
              <a:rPr lang="es-CO" smtClean="0"/>
              <a:t>27/05/2025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8F06E-563E-47BB-8DE7-39243AB740BD}" type="slidenum">
              <a:rPr lang="es-CO" smtClean="0"/>
              <a:t>41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69994354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24D136-FBBB-1E94-AE5C-D959B2A7F2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718697A2-3518-440A-AEB7-91601327C8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81036"/>
            <a:ext cx="11066585" cy="602287"/>
          </a:xfrm>
        </p:spPr>
        <p:txBody>
          <a:bodyPr/>
          <a:lstStyle/>
          <a:p>
            <a:r>
              <a:rPr lang="es-CO" dirty="0" err="1"/>
              <a:t>Assortativity</a:t>
            </a:r>
            <a:r>
              <a:rPr lang="es-CO" dirty="0"/>
              <a:t>                                          </a:t>
            </a:r>
            <a:r>
              <a:rPr lang="es-CO" dirty="0" err="1"/>
              <a:t>Disassortativity</a:t>
            </a:r>
            <a:endParaRPr lang="es-CO" dirty="0"/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3A7C4BBF-DE44-192E-2C26-6ACF68BEB42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2BD88AD7-A676-4214-86CE-92C0CE3D14DC}" type="slidenum">
              <a:rPr lang="es-CO" smtClean="0"/>
              <a:t>42</a:t>
            </a:fld>
            <a:endParaRPr lang="es-CO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732827E7-ACA7-4A0E-8A34-A8D53BD519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5245" y="1908440"/>
            <a:ext cx="7965191" cy="3929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74137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24D136-FBBB-1E94-AE5C-D959B2A7F2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718697A2-3518-440A-AEB7-91601327C8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81036"/>
            <a:ext cx="11066585" cy="602287"/>
          </a:xfrm>
        </p:spPr>
        <p:txBody>
          <a:bodyPr/>
          <a:lstStyle/>
          <a:p>
            <a:r>
              <a:rPr lang="es-CO" dirty="0" err="1"/>
              <a:t>Assortativity</a:t>
            </a:r>
            <a:r>
              <a:rPr lang="es-CO" dirty="0"/>
              <a:t>                                          </a:t>
            </a:r>
            <a:r>
              <a:rPr lang="es-CO" dirty="0" err="1"/>
              <a:t>Disassortativity</a:t>
            </a:r>
            <a:endParaRPr lang="es-CO" dirty="0"/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3A7C4BBF-DE44-192E-2C26-6ACF68BEB42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2BD88AD7-A676-4214-86CE-92C0CE3D14DC}" type="slidenum">
              <a:rPr lang="es-CO" smtClean="0"/>
              <a:t>43</a:t>
            </a:fld>
            <a:endParaRPr lang="es-CO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39AB6D5-AFD7-499D-AC4E-F8CD0A76F7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029" y="1938129"/>
            <a:ext cx="9716186" cy="4012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90684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3999" y="2460468"/>
            <a:ext cx="9144000" cy="833717"/>
          </a:xfrm>
        </p:spPr>
        <p:txBody>
          <a:bodyPr>
            <a:noAutofit/>
          </a:bodyPr>
          <a:lstStyle/>
          <a:p>
            <a:r>
              <a:rPr lang="es-MX" sz="9600" dirty="0" err="1"/>
              <a:t>Degree</a:t>
            </a:r>
            <a:r>
              <a:rPr lang="es-MX" sz="9600" dirty="0"/>
              <a:t> </a:t>
            </a:r>
            <a:r>
              <a:rPr lang="es-MX" sz="9600" dirty="0" err="1"/>
              <a:t>Assortativity</a:t>
            </a:r>
            <a:endParaRPr lang="es-CO" sz="9600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8C9A7-1E7D-467B-A873-4EBFAEBF60CA}" type="datetime1">
              <a:rPr lang="es-CO" smtClean="0"/>
              <a:t>27/05/2025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8F06E-563E-47BB-8DE7-39243AB740BD}" type="slidenum">
              <a:rPr lang="es-CO" smtClean="0"/>
              <a:t>44</a:t>
            </a:fld>
            <a:endParaRPr lang="es-CO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10F746E6-699E-486A-A40F-C93AC859F8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5754" y="3130062"/>
            <a:ext cx="4971877" cy="3283092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CAADA953-C850-4185-8373-6390C2006D6D}"/>
              </a:ext>
            </a:extLst>
          </p:cNvPr>
          <p:cNvSpPr txBox="1"/>
          <p:nvPr/>
        </p:nvSpPr>
        <p:spPr>
          <a:xfrm>
            <a:off x="691662" y="4067908"/>
            <a:ext cx="464233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Degree assortativity</a:t>
            </a:r>
            <a:r>
              <a:rPr lang="en-US"/>
              <a:t> is a specific type of assortativity that measures the tendency of nodes in a network to connect with other nodes that have a </a:t>
            </a:r>
            <a:r>
              <a:rPr lang="en-US" b="1"/>
              <a:t>similar number of connections</a:t>
            </a:r>
            <a:r>
              <a:rPr lang="en-US"/>
              <a:t> (i.e., similar degree).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14708773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24D136-FBBB-1E94-AE5C-D959B2A7F2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718697A2-3518-440A-AEB7-91601327C8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81036"/>
            <a:ext cx="6616931" cy="602287"/>
          </a:xfrm>
        </p:spPr>
        <p:txBody>
          <a:bodyPr/>
          <a:lstStyle/>
          <a:p>
            <a:r>
              <a:rPr lang="es-MX" dirty="0" err="1"/>
              <a:t>School</a:t>
            </a:r>
            <a:r>
              <a:rPr lang="es-MX" dirty="0"/>
              <a:t> Play-</a:t>
            </a:r>
            <a:r>
              <a:rPr lang="es-MX" dirty="0" err="1"/>
              <a:t>yard</a:t>
            </a:r>
            <a:endParaRPr lang="es-CO" dirty="0"/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3A7C4BBF-DE44-192E-2C26-6ACF68BEB42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2BD88AD7-A676-4214-86CE-92C0CE3D14DC}" type="slidenum">
              <a:rPr lang="es-CO" smtClean="0"/>
              <a:t>45</a:t>
            </a:fld>
            <a:endParaRPr lang="es-CO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021E10E7-DCA5-4C5D-AF1E-DF206E4B9F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1" y="4166677"/>
            <a:ext cx="4448162" cy="1910287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483715C1-704F-4FE7-B9D5-A18F0F40E9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0814" y="1881761"/>
            <a:ext cx="6714085" cy="1619124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E8BFB70E-CBE7-49AE-96DE-287DDB42E0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6732" y="1610860"/>
            <a:ext cx="3205999" cy="2385859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0A80589F-A9D7-41E1-A84F-233D5CB319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7363" y="4588420"/>
            <a:ext cx="584835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75072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15292" y="1862591"/>
            <a:ext cx="9144000" cy="2387600"/>
          </a:xfrm>
        </p:spPr>
        <p:txBody>
          <a:bodyPr>
            <a:noAutofit/>
          </a:bodyPr>
          <a:lstStyle/>
          <a:p>
            <a:r>
              <a:rPr lang="es-MX" sz="9600" dirty="0"/>
              <a:t>Real Networks</a:t>
            </a:r>
            <a:endParaRPr lang="es-CO" sz="9600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8C9A7-1E7D-467B-A873-4EBFAEBF60CA}" type="datetime1">
              <a:rPr lang="es-CO" smtClean="0"/>
              <a:t>27/05/2025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8F06E-563E-47BB-8DE7-39243AB740BD}" type="slidenum">
              <a:rPr lang="es-CO" smtClean="0"/>
              <a:t>46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91013986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24D136-FBBB-1E94-AE5C-D959B2A7F2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718697A2-3518-440A-AEB7-91601327C8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81036"/>
            <a:ext cx="6616931" cy="602287"/>
          </a:xfrm>
        </p:spPr>
        <p:txBody>
          <a:bodyPr/>
          <a:lstStyle/>
          <a:p>
            <a:r>
              <a:rPr lang="es-MX" dirty="0" err="1"/>
              <a:t>BolliWood</a:t>
            </a:r>
            <a:r>
              <a:rPr lang="es-MX" dirty="0"/>
              <a:t> </a:t>
            </a:r>
            <a:r>
              <a:rPr lang="es-MX" dirty="0" err="1"/>
              <a:t>Actors</a:t>
            </a:r>
            <a:endParaRPr lang="es-CO" dirty="0"/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3A7C4BBF-DE44-192E-2C26-6ACF68BEB42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2BD88AD7-A676-4214-86CE-92C0CE3D14DC}" type="slidenum">
              <a:rPr lang="es-CO" smtClean="0"/>
              <a:t>47</a:t>
            </a:fld>
            <a:endParaRPr lang="es-CO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4B3C1072-AB40-46CB-9831-0CD76CB864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2332" y="1391318"/>
            <a:ext cx="6848288" cy="1778884"/>
          </a:xfrm>
          <a:prstGeom prst="rect">
            <a:avLst/>
          </a:prstGeom>
        </p:spPr>
      </p:pic>
      <p:grpSp>
        <p:nvGrpSpPr>
          <p:cNvPr id="6" name="Grupo 5">
            <a:extLst>
              <a:ext uri="{FF2B5EF4-FFF2-40B4-BE49-F238E27FC236}">
                <a16:creationId xmlns:a16="http://schemas.microsoft.com/office/drawing/2014/main" id="{2CBB1731-5B33-4AAB-BB52-59B133D97CA7}"/>
              </a:ext>
            </a:extLst>
          </p:cNvPr>
          <p:cNvGrpSpPr/>
          <p:nvPr/>
        </p:nvGrpSpPr>
        <p:grpSpPr>
          <a:xfrm>
            <a:off x="8840319" y="3593669"/>
            <a:ext cx="2178801" cy="569977"/>
            <a:chOff x="854775" y="5133392"/>
            <a:chExt cx="2178801" cy="569977"/>
          </a:xfrm>
        </p:grpSpPr>
        <p:sp>
          <p:nvSpPr>
            <p:cNvPr id="7" name="Google Shape;458;p10">
              <a:extLst>
                <a:ext uri="{FF2B5EF4-FFF2-40B4-BE49-F238E27FC236}">
                  <a16:creationId xmlns:a16="http://schemas.microsoft.com/office/drawing/2014/main" id="{D7AC1A4D-6759-477D-9812-7DB55A7DA177}"/>
                </a:ext>
              </a:extLst>
            </p:cNvPr>
            <p:cNvSpPr/>
            <p:nvPr/>
          </p:nvSpPr>
          <p:spPr>
            <a:xfrm>
              <a:off x="854775" y="5133392"/>
              <a:ext cx="2178801" cy="569977"/>
            </a:xfrm>
            <a:custGeom>
              <a:avLst/>
              <a:gdLst/>
              <a:ahLst/>
              <a:cxnLst/>
              <a:rect l="l" t="t" r="r" b="b"/>
              <a:pathLst>
                <a:path w="5182870" h="3890010" extrusionOk="0">
                  <a:moveTo>
                    <a:pt x="5070906" y="0"/>
                  </a:moveTo>
                  <a:lnTo>
                    <a:pt x="111493" y="0"/>
                  </a:lnTo>
                  <a:lnTo>
                    <a:pt x="68199" y="8800"/>
                  </a:lnTo>
                  <a:lnTo>
                    <a:pt x="32748" y="32761"/>
                  </a:lnTo>
                  <a:lnTo>
                    <a:pt x="8796" y="68221"/>
                  </a:lnTo>
                  <a:lnTo>
                    <a:pt x="0" y="111518"/>
                  </a:lnTo>
                  <a:lnTo>
                    <a:pt x="0" y="3778072"/>
                  </a:lnTo>
                  <a:lnTo>
                    <a:pt x="8796" y="3821367"/>
                  </a:lnTo>
                  <a:lnTo>
                    <a:pt x="32748" y="3856823"/>
                  </a:lnTo>
                  <a:lnTo>
                    <a:pt x="68199" y="3880779"/>
                  </a:lnTo>
                  <a:lnTo>
                    <a:pt x="111493" y="3889578"/>
                  </a:lnTo>
                  <a:lnTo>
                    <a:pt x="5070906" y="3889578"/>
                  </a:lnTo>
                  <a:lnTo>
                    <a:pt x="5114202" y="3880779"/>
                  </a:lnTo>
                  <a:lnTo>
                    <a:pt x="5149657" y="3856823"/>
                  </a:lnTo>
                  <a:lnTo>
                    <a:pt x="5173614" y="3821367"/>
                  </a:lnTo>
                  <a:lnTo>
                    <a:pt x="5182412" y="3778072"/>
                  </a:lnTo>
                  <a:lnTo>
                    <a:pt x="5182412" y="111518"/>
                  </a:lnTo>
                  <a:lnTo>
                    <a:pt x="5173614" y="68221"/>
                  </a:lnTo>
                  <a:lnTo>
                    <a:pt x="5149657" y="32761"/>
                  </a:lnTo>
                  <a:lnTo>
                    <a:pt x="5114202" y="8800"/>
                  </a:lnTo>
                  <a:lnTo>
                    <a:pt x="5070906" y="0"/>
                  </a:lnTo>
                  <a:close/>
                </a:path>
              </a:pathLst>
            </a:custGeom>
            <a:solidFill>
              <a:srgbClr val="F6F6F5"/>
            </a:solidFill>
            <a:ln w="19050">
              <a:solidFill>
                <a:srgbClr val="342956"/>
              </a:solidFill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648000"/>
              <a:r>
                <a:rPr lang="es-ES" dirty="0">
                  <a:solidFill>
                    <a:srgbClr val="342956"/>
                  </a:solidFill>
                  <a:latin typeface="Ancizar Sans" panose="020B0602040300000003" pitchFamily="34" charset="0"/>
                  <a:hlinkClick r:id="rId3"/>
                </a:rPr>
                <a:t>Link </a:t>
              </a:r>
              <a:r>
                <a:rPr lang="es-ES" dirty="0" err="1">
                  <a:solidFill>
                    <a:srgbClr val="342956"/>
                  </a:solidFill>
                  <a:latin typeface="Ancizar Sans" panose="020B0602040300000003" pitchFamily="34" charset="0"/>
                  <a:hlinkClick r:id="rId3"/>
                </a:rPr>
                <a:t>to</a:t>
              </a:r>
              <a:r>
                <a:rPr lang="es-ES" dirty="0">
                  <a:solidFill>
                    <a:srgbClr val="342956"/>
                  </a:solidFill>
                  <a:latin typeface="Ancizar Sans" panose="020B0602040300000003" pitchFamily="34" charset="0"/>
                  <a:hlinkClick r:id="rId3"/>
                </a:rPr>
                <a:t> </a:t>
              </a:r>
              <a:r>
                <a:rPr lang="es-ES" dirty="0" err="1">
                  <a:solidFill>
                    <a:srgbClr val="342956"/>
                  </a:solidFill>
                  <a:latin typeface="Ancizar Sans" panose="020B0602040300000003" pitchFamily="34" charset="0"/>
                  <a:hlinkClick r:id="rId3"/>
                </a:rPr>
                <a:t>Model</a:t>
              </a:r>
              <a:endParaRPr lang="es-ES" dirty="0">
                <a:solidFill>
                  <a:srgbClr val="342956"/>
                </a:solidFill>
                <a:latin typeface="Ancizar Sans" panose="020B0602040300000003" pitchFamily="34" charset="0"/>
              </a:endParaRPr>
            </a:p>
          </p:txBody>
        </p:sp>
        <p:grpSp>
          <p:nvGrpSpPr>
            <p:cNvPr id="8" name="Grupo 7">
              <a:extLst>
                <a:ext uri="{FF2B5EF4-FFF2-40B4-BE49-F238E27FC236}">
                  <a16:creationId xmlns:a16="http://schemas.microsoft.com/office/drawing/2014/main" id="{9C2CE482-A82D-4AE3-A6E9-05ACC321BA87}"/>
                </a:ext>
              </a:extLst>
            </p:cNvPr>
            <p:cNvGrpSpPr/>
            <p:nvPr/>
          </p:nvGrpSpPr>
          <p:grpSpPr>
            <a:xfrm>
              <a:off x="1010563" y="5245101"/>
              <a:ext cx="305849" cy="332321"/>
              <a:chOff x="1024049" y="5286245"/>
              <a:chExt cx="332321" cy="332321"/>
            </a:xfrm>
          </p:grpSpPr>
          <p:sp>
            <p:nvSpPr>
              <p:cNvPr id="11" name="Elipse 10">
                <a:extLst>
                  <a:ext uri="{FF2B5EF4-FFF2-40B4-BE49-F238E27FC236}">
                    <a16:creationId xmlns:a16="http://schemas.microsoft.com/office/drawing/2014/main" id="{9BAE6EF0-E449-4749-BAE5-7B11D93A3628}"/>
                  </a:ext>
                </a:extLst>
              </p:cNvPr>
              <p:cNvSpPr/>
              <p:nvPr/>
            </p:nvSpPr>
            <p:spPr>
              <a:xfrm>
                <a:off x="1024049" y="5286245"/>
                <a:ext cx="332321" cy="332321"/>
              </a:xfrm>
              <a:prstGeom prst="ellipse">
                <a:avLst/>
              </a:prstGeom>
              <a:solidFill>
                <a:srgbClr val="342956"/>
              </a:solidFill>
              <a:ln>
                <a:solidFill>
                  <a:srgbClr val="34295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dirty="0"/>
              </a:p>
            </p:txBody>
          </p:sp>
          <p:sp>
            <p:nvSpPr>
              <p:cNvPr id="12" name="Elipse 11">
                <a:extLst>
                  <a:ext uri="{FF2B5EF4-FFF2-40B4-BE49-F238E27FC236}">
                    <a16:creationId xmlns:a16="http://schemas.microsoft.com/office/drawing/2014/main" id="{DECC2AC2-500B-4580-893D-23B415C151C2}"/>
                  </a:ext>
                </a:extLst>
              </p:cNvPr>
              <p:cNvSpPr/>
              <p:nvPr/>
            </p:nvSpPr>
            <p:spPr>
              <a:xfrm>
                <a:off x="1055490" y="5317686"/>
                <a:ext cx="269437" cy="269437"/>
              </a:xfrm>
              <a:prstGeom prst="ellipse">
                <a:avLst/>
              </a:prstGeom>
              <a:gradFill flip="none" rotWithShape="1">
                <a:gsLst>
                  <a:gs pos="0">
                    <a:srgbClr val="7864B5"/>
                  </a:gs>
                  <a:gs pos="49000">
                    <a:srgbClr val="4269A5"/>
                  </a:gs>
                  <a:gs pos="100000">
                    <a:srgbClr val="B2329A"/>
                  </a:gs>
                </a:gsLst>
                <a:lin ang="8100000" scaled="1"/>
                <a:tileRect/>
              </a:gradFill>
              <a:ln>
                <a:noFill/>
              </a:ln>
              <a:effectLst>
                <a:outerShdw sx="103000" sy="103000" algn="tl" rotWithShape="0">
                  <a:prstClr val="black">
                    <a:alpha val="23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dirty="0"/>
              </a:p>
            </p:txBody>
          </p:sp>
        </p:grpSp>
        <p:pic>
          <p:nvPicPr>
            <p:cNvPr id="10" name="Imagen 9">
              <a:extLst>
                <a:ext uri="{FF2B5EF4-FFF2-40B4-BE49-F238E27FC236}">
                  <a16:creationId xmlns:a16="http://schemas.microsoft.com/office/drawing/2014/main" id="{6A8E934E-E608-453E-A0C5-03F49D8D6B7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74380" y="5323138"/>
              <a:ext cx="180004" cy="180004"/>
            </a:xfrm>
            <a:prstGeom prst="rect">
              <a:avLst/>
            </a:prstGeom>
          </p:spPr>
        </p:pic>
      </p:grpSp>
      <p:pic>
        <p:nvPicPr>
          <p:cNvPr id="3" name="Imagen 2">
            <a:extLst>
              <a:ext uri="{FF2B5EF4-FFF2-40B4-BE49-F238E27FC236}">
                <a16:creationId xmlns:a16="http://schemas.microsoft.com/office/drawing/2014/main" id="{3B624099-1E52-459D-BB13-B01859EC1A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380" y="2555631"/>
            <a:ext cx="4403151" cy="3653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10458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24D136-FBBB-1E94-AE5C-D959B2A7F2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718697A2-3518-440A-AEB7-91601327C8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81036"/>
            <a:ext cx="6616931" cy="602287"/>
          </a:xfrm>
        </p:spPr>
        <p:txBody>
          <a:bodyPr/>
          <a:lstStyle/>
          <a:p>
            <a:r>
              <a:rPr lang="es-MX" dirty="0"/>
              <a:t>Florida </a:t>
            </a:r>
            <a:r>
              <a:rPr lang="es-MX" dirty="0" err="1"/>
              <a:t>Foodweb</a:t>
            </a:r>
            <a:endParaRPr lang="es-CO" dirty="0"/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3A7C4BBF-DE44-192E-2C26-6ACF68BEB42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2BD88AD7-A676-4214-86CE-92C0CE3D14DC}" type="slidenum">
              <a:rPr lang="es-CO" smtClean="0"/>
              <a:t>48</a:t>
            </a:fld>
            <a:endParaRPr lang="es-CO"/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AF8EFA28-3859-458C-9ECC-3CE123C17F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763" y="2411497"/>
            <a:ext cx="5495422" cy="3651403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A6FDE4EF-5420-4E02-802D-369F05B8AC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3015" y="1501077"/>
            <a:ext cx="6723099" cy="1820839"/>
          </a:xfrm>
          <a:prstGeom prst="rect">
            <a:avLst/>
          </a:prstGeom>
        </p:spPr>
      </p:pic>
      <p:grpSp>
        <p:nvGrpSpPr>
          <p:cNvPr id="18" name="Grupo 17">
            <a:extLst>
              <a:ext uri="{FF2B5EF4-FFF2-40B4-BE49-F238E27FC236}">
                <a16:creationId xmlns:a16="http://schemas.microsoft.com/office/drawing/2014/main" id="{E6DE680C-91AE-45E6-8EB1-73DAFF9D67AC}"/>
              </a:ext>
            </a:extLst>
          </p:cNvPr>
          <p:cNvGrpSpPr/>
          <p:nvPr/>
        </p:nvGrpSpPr>
        <p:grpSpPr>
          <a:xfrm>
            <a:off x="8828596" y="5492808"/>
            <a:ext cx="2178801" cy="569977"/>
            <a:chOff x="854775" y="5133392"/>
            <a:chExt cx="2178801" cy="569977"/>
          </a:xfrm>
        </p:grpSpPr>
        <p:sp>
          <p:nvSpPr>
            <p:cNvPr id="19" name="Google Shape;458;p10">
              <a:extLst>
                <a:ext uri="{FF2B5EF4-FFF2-40B4-BE49-F238E27FC236}">
                  <a16:creationId xmlns:a16="http://schemas.microsoft.com/office/drawing/2014/main" id="{90567A4C-45BD-480D-B137-A0FBA787C1A9}"/>
                </a:ext>
              </a:extLst>
            </p:cNvPr>
            <p:cNvSpPr/>
            <p:nvPr/>
          </p:nvSpPr>
          <p:spPr>
            <a:xfrm>
              <a:off x="854775" y="5133392"/>
              <a:ext cx="2178801" cy="569977"/>
            </a:xfrm>
            <a:custGeom>
              <a:avLst/>
              <a:gdLst/>
              <a:ahLst/>
              <a:cxnLst/>
              <a:rect l="l" t="t" r="r" b="b"/>
              <a:pathLst>
                <a:path w="5182870" h="3890010" extrusionOk="0">
                  <a:moveTo>
                    <a:pt x="5070906" y="0"/>
                  </a:moveTo>
                  <a:lnTo>
                    <a:pt x="111493" y="0"/>
                  </a:lnTo>
                  <a:lnTo>
                    <a:pt x="68199" y="8800"/>
                  </a:lnTo>
                  <a:lnTo>
                    <a:pt x="32748" y="32761"/>
                  </a:lnTo>
                  <a:lnTo>
                    <a:pt x="8796" y="68221"/>
                  </a:lnTo>
                  <a:lnTo>
                    <a:pt x="0" y="111518"/>
                  </a:lnTo>
                  <a:lnTo>
                    <a:pt x="0" y="3778072"/>
                  </a:lnTo>
                  <a:lnTo>
                    <a:pt x="8796" y="3821367"/>
                  </a:lnTo>
                  <a:lnTo>
                    <a:pt x="32748" y="3856823"/>
                  </a:lnTo>
                  <a:lnTo>
                    <a:pt x="68199" y="3880779"/>
                  </a:lnTo>
                  <a:lnTo>
                    <a:pt x="111493" y="3889578"/>
                  </a:lnTo>
                  <a:lnTo>
                    <a:pt x="5070906" y="3889578"/>
                  </a:lnTo>
                  <a:lnTo>
                    <a:pt x="5114202" y="3880779"/>
                  </a:lnTo>
                  <a:lnTo>
                    <a:pt x="5149657" y="3856823"/>
                  </a:lnTo>
                  <a:lnTo>
                    <a:pt x="5173614" y="3821367"/>
                  </a:lnTo>
                  <a:lnTo>
                    <a:pt x="5182412" y="3778072"/>
                  </a:lnTo>
                  <a:lnTo>
                    <a:pt x="5182412" y="111518"/>
                  </a:lnTo>
                  <a:lnTo>
                    <a:pt x="5173614" y="68221"/>
                  </a:lnTo>
                  <a:lnTo>
                    <a:pt x="5149657" y="32761"/>
                  </a:lnTo>
                  <a:lnTo>
                    <a:pt x="5114202" y="8800"/>
                  </a:lnTo>
                  <a:lnTo>
                    <a:pt x="5070906" y="0"/>
                  </a:lnTo>
                  <a:close/>
                </a:path>
              </a:pathLst>
            </a:custGeom>
            <a:solidFill>
              <a:srgbClr val="F6F6F5"/>
            </a:solidFill>
            <a:ln w="19050">
              <a:solidFill>
                <a:srgbClr val="342956"/>
              </a:solidFill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648000"/>
              <a:r>
                <a:rPr lang="es-ES" dirty="0">
                  <a:solidFill>
                    <a:srgbClr val="342956"/>
                  </a:solidFill>
                  <a:latin typeface="Ancizar Sans" panose="020B0602040300000003" pitchFamily="34" charset="0"/>
                  <a:hlinkClick r:id="rId4"/>
                </a:rPr>
                <a:t>Link </a:t>
              </a:r>
              <a:r>
                <a:rPr lang="es-ES" dirty="0" err="1">
                  <a:solidFill>
                    <a:srgbClr val="342956"/>
                  </a:solidFill>
                  <a:latin typeface="Ancizar Sans" panose="020B0602040300000003" pitchFamily="34" charset="0"/>
                  <a:hlinkClick r:id="rId4"/>
                </a:rPr>
                <a:t>to</a:t>
              </a:r>
              <a:r>
                <a:rPr lang="es-ES" dirty="0">
                  <a:solidFill>
                    <a:srgbClr val="342956"/>
                  </a:solidFill>
                  <a:latin typeface="Ancizar Sans" panose="020B0602040300000003" pitchFamily="34" charset="0"/>
                  <a:hlinkClick r:id="rId4"/>
                </a:rPr>
                <a:t> </a:t>
              </a:r>
              <a:r>
                <a:rPr lang="es-ES" dirty="0" err="1">
                  <a:solidFill>
                    <a:srgbClr val="342956"/>
                  </a:solidFill>
                  <a:latin typeface="Ancizar Sans" panose="020B0602040300000003" pitchFamily="34" charset="0"/>
                  <a:hlinkClick r:id="rId4"/>
                </a:rPr>
                <a:t>Model</a:t>
              </a:r>
              <a:endParaRPr lang="es-ES" dirty="0">
                <a:solidFill>
                  <a:srgbClr val="342956"/>
                </a:solidFill>
                <a:latin typeface="Ancizar Sans" panose="020B0602040300000003" pitchFamily="34" charset="0"/>
              </a:endParaRPr>
            </a:p>
          </p:txBody>
        </p:sp>
        <p:grpSp>
          <p:nvGrpSpPr>
            <p:cNvPr id="20" name="Grupo 19">
              <a:extLst>
                <a:ext uri="{FF2B5EF4-FFF2-40B4-BE49-F238E27FC236}">
                  <a16:creationId xmlns:a16="http://schemas.microsoft.com/office/drawing/2014/main" id="{FB7311C5-7218-426D-AE16-B184C084DCB7}"/>
                </a:ext>
              </a:extLst>
            </p:cNvPr>
            <p:cNvGrpSpPr/>
            <p:nvPr/>
          </p:nvGrpSpPr>
          <p:grpSpPr>
            <a:xfrm>
              <a:off x="1010563" y="5245101"/>
              <a:ext cx="305849" cy="332321"/>
              <a:chOff x="1024049" y="5286245"/>
              <a:chExt cx="332321" cy="332321"/>
            </a:xfrm>
          </p:grpSpPr>
          <p:sp>
            <p:nvSpPr>
              <p:cNvPr id="22" name="Elipse 21">
                <a:extLst>
                  <a:ext uri="{FF2B5EF4-FFF2-40B4-BE49-F238E27FC236}">
                    <a16:creationId xmlns:a16="http://schemas.microsoft.com/office/drawing/2014/main" id="{3A016C5F-2FB7-4D2A-BC0B-3674B49D4BED}"/>
                  </a:ext>
                </a:extLst>
              </p:cNvPr>
              <p:cNvSpPr/>
              <p:nvPr/>
            </p:nvSpPr>
            <p:spPr>
              <a:xfrm>
                <a:off x="1024049" y="5286245"/>
                <a:ext cx="332321" cy="332321"/>
              </a:xfrm>
              <a:prstGeom prst="ellipse">
                <a:avLst/>
              </a:prstGeom>
              <a:solidFill>
                <a:srgbClr val="342956"/>
              </a:solidFill>
              <a:ln>
                <a:solidFill>
                  <a:srgbClr val="34295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dirty="0"/>
              </a:p>
            </p:txBody>
          </p:sp>
          <p:sp>
            <p:nvSpPr>
              <p:cNvPr id="23" name="Elipse 22">
                <a:extLst>
                  <a:ext uri="{FF2B5EF4-FFF2-40B4-BE49-F238E27FC236}">
                    <a16:creationId xmlns:a16="http://schemas.microsoft.com/office/drawing/2014/main" id="{03E8163B-2A41-438A-BC07-537ACC019674}"/>
                  </a:ext>
                </a:extLst>
              </p:cNvPr>
              <p:cNvSpPr/>
              <p:nvPr/>
            </p:nvSpPr>
            <p:spPr>
              <a:xfrm>
                <a:off x="1055490" y="5317686"/>
                <a:ext cx="269437" cy="269437"/>
              </a:xfrm>
              <a:prstGeom prst="ellipse">
                <a:avLst/>
              </a:prstGeom>
              <a:gradFill flip="none" rotWithShape="1">
                <a:gsLst>
                  <a:gs pos="0">
                    <a:srgbClr val="7864B5"/>
                  </a:gs>
                  <a:gs pos="49000">
                    <a:srgbClr val="4269A5"/>
                  </a:gs>
                  <a:gs pos="100000">
                    <a:srgbClr val="B2329A"/>
                  </a:gs>
                </a:gsLst>
                <a:lin ang="8100000" scaled="1"/>
                <a:tileRect/>
              </a:gradFill>
              <a:ln>
                <a:noFill/>
              </a:ln>
              <a:effectLst>
                <a:outerShdw sx="103000" sy="103000" algn="tl" rotWithShape="0">
                  <a:prstClr val="black">
                    <a:alpha val="23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dirty="0"/>
              </a:p>
            </p:txBody>
          </p:sp>
        </p:grpSp>
        <p:pic>
          <p:nvPicPr>
            <p:cNvPr id="21" name="Imagen 20">
              <a:extLst>
                <a:ext uri="{FF2B5EF4-FFF2-40B4-BE49-F238E27FC236}">
                  <a16:creationId xmlns:a16="http://schemas.microsoft.com/office/drawing/2014/main" id="{240B28D7-F8DD-429A-BB22-27315B67ECD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74380" y="5323138"/>
              <a:ext cx="180004" cy="18000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8101949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24D136-FBBB-1E94-AE5C-D959B2A7F2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718697A2-3518-440A-AEB7-91601327C8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81036"/>
            <a:ext cx="6616931" cy="602287"/>
          </a:xfrm>
        </p:spPr>
        <p:txBody>
          <a:bodyPr/>
          <a:lstStyle/>
          <a:p>
            <a:r>
              <a:rPr lang="es-MX" dirty="0"/>
              <a:t>Internet </a:t>
            </a:r>
            <a:r>
              <a:rPr lang="es-MX" dirty="0" err="1"/>
              <a:t>Snapshot</a:t>
            </a:r>
            <a:endParaRPr lang="es-CO" dirty="0"/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3A7C4BBF-DE44-192E-2C26-6ACF68BEB42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2BD88AD7-A676-4214-86CE-92C0CE3D14DC}" type="slidenum">
              <a:rPr lang="es-CO" smtClean="0"/>
              <a:t>49</a:t>
            </a:fld>
            <a:endParaRPr lang="es-CO"/>
          </a:p>
        </p:txBody>
      </p:sp>
      <p:grpSp>
        <p:nvGrpSpPr>
          <p:cNvPr id="6" name="Grupo 5">
            <a:extLst>
              <a:ext uri="{FF2B5EF4-FFF2-40B4-BE49-F238E27FC236}">
                <a16:creationId xmlns:a16="http://schemas.microsoft.com/office/drawing/2014/main" id="{2CBB1731-5B33-4AAB-BB52-59B133D97CA7}"/>
              </a:ext>
            </a:extLst>
          </p:cNvPr>
          <p:cNvGrpSpPr/>
          <p:nvPr/>
        </p:nvGrpSpPr>
        <p:grpSpPr>
          <a:xfrm>
            <a:off x="8828596" y="5492808"/>
            <a:ext cx="2178801" cy="569977"/>
            <a:chOff x="854775" y="5133392"/>
            <a:chExt cx="2178801" cy="569977"/>
          </a:xfrm>
        </p:grpSpPr>
        <p:sp>
          <p:nvSpPr>
            <p:cNvPr id="7" name="Google Shape;458;p10">
              <a:extLst>
                <a:ext uri="{FF2B5EF4-FFF2-40B4-BE49-F238E27FC236}">
                  <a16:creationId xmlns:a16="http://schemas.microsoft.com/office/drawing/2014/main" id="{D7AC1A4D-6759-477D-9812-7DB55A7DA177}"/>
                </a:ext>
              </a:extLst>
            </p:cNvPr>
            <p:cNvSpPr/>
            <p:nvPr/>
          </p:nvSpPr>
          <p:spPr>
            <a:xfrm>
              <a:off x="854775" y="5133392"/>
              <a:ext cx="2178801" cy="569977"/>
            </a:xfrm>
            <a:custGeom>
              <a:avLst/>
              <a:gdLst/>
              <a:ahLst/>
              <a:cxnLst/>
              <a:rect l="l" t="t" r="r" b="b"/>
              <a:pathLst>
                <a:path w="5182870" h="3890010" extrusionOk="0">
                  <a:moveTo>
                    <a:pt x="5070906" y="0"/>
                  </a:moveTo>
                  <a:lnTo>
                    <a:pt x="111493" y="0"/>
                  </a:lnTo>
                  <a:lnTo>
                    <a:pt x="68199" y="8800"/>
                  </a:lnTo>
                  <a:lnTo>
                    <a:pt x="32748" y="32761"/>
                  </a:lnTo>
                  <a:lnTo>
                    <a:pt x="8796" y="68221"/>
                  </a:lnTo>
                  <a:lnTo>
                    <a:pt x="0" y="111518"/>
                  </a:lnTo>
                  <a:lnTo>
                    <a:pt x="0" y="3778072"/>
                  </a:lnTo>
                  <a:lnTo>
                    <a:pt x="8796" y="3821367"/>
                  </a:lnTo>
                  <a:lnTo>
                    <a:pt x="32748" y="3856823"/>
                  </a:lnTo>
                  <a:lnTo>
                    <a:pt x="68199" y="3880779"/>
                  </a:lnTo>
                  <a:lnTo>
                    <a:pt x="111493" y="3889578"/>
                  </a:lnTo>
                  <a:lnTo>
                    <a:pt x="5070906" y="3889578"/>
                  </a:lnTo>
                  <a:lnTo>
                    <a:pt x="5114202" y="3880779"/>
                  </a:lnTo>
                  <a:lnTo>
                    <a:pt x="5149657" y="3856823"/>
                  </a:lnTo>
                  <a:lnTo>
                    <a:pt x="5173614" y="3821367"/>
                  </a:lnTo>
                  <a:lnTo>
                    <a:pt x="5182412" y="3778072"/>
                  </a:lnTo>
                  <a:lnTo>
                    <a:pt x="5182412" y="111518"/>
                  </a:lnTo>
                  <a:lnTo>
                    <a:pt x="5173614" y="68221"/>
                  </a:lnTo>
                  <a:lnTo>
                    <a:pt x="5149657" y="32761"/>
                  </a:lnTo>
                  <a:lnTo>
                    <a:pt x="5114202" y="8800"/>
                  </a:lnTo>
                  <a:lnTo>
                    <a:pt x="5070906" y="0"/>
                  </a:lnTo>
                  <a:close/>
                </a:path>
              </a:pathLst>
            </a:custGeom>
            <a:solidFill>
              <a:srgbClr val="F6F6F5"/>
            </a:solidFill>
            <a:ln w="19050">
              <a:solidFill>
                <a:srgbClr val="342956"/>
              </a:solidFill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648000"/>
              <a:r>
                <a:rPr lang="es-ES" dirty="0">
                  <a:solidFill>
                    <a:srgbClr val="342956"/>
                  </a:solidFill>
                  <a:latin typeface="Ancizar Sans" panose="020B0602040300000003" pitchFamily="34" charset="0"/>
                  <a:hlinkClick r:id="rId2"/>
                </a:rPr>
                <a:t>Link </a:t>
              </a:r>
              <a:r>
                <a:rPr lang="es-ES" dirty="0" err="1">
                  <a:solidFill>
                    <a:srgbClr val="342956"/>
                  </a:solidFill>
                  <a:latin typeface="Ancizar Sans" panose="020B0602040300000003" pitchFamily="34" charset="0"/>
                  <a:hlinkClick r:id="rId2"/>
                </a:rPr>
                <a:t>to</a:t>
              </a:r>
              <a:r>
                <a:rPr lang="es-ES" dirty="0">
                  <a:solidFill>
                    <a:srgbClr val="342956"/>
                  </a:solidFill>
                  <a:latin typeface="Ancizar Sans" panose="020B0602040300000003" pitchFamily="34" charset="0"/>
                  <a:hlinkClick r:id="rId2"/>
                </a:rPr>
                <a:t> </a:t>
              </a:r>
              <a:r>
                <a:rPr lang="es-ES" dirty="0" err="1">
                  <a:solidFill>
                    <a:srgbClr val="342956"/>
                  </a:solidFill>
                  <a:latin typeface="Ancizar Sans" panose="020B0602040300000003" pitchFamily="34" charset="0"/>
                  <a:hlinkClick r:id="rId2"/>
                </a:rPr>
                <a:t>Model</a:t>
              </a:r>
              <a:endParaRPr lang="es-ES" dirty="0">
                <a:solidFill>
                  <a:srgbClr val="342956"/>
                </a:solidFill>
                <a:latin typeface="Ancizar Sans" panose="020B0602040300000003" pitchFamily="34" charset="0"/>
              </a:endParaRPr>
            </a:p>
          </p:txBody>
        </p:sp>
        <p:grpSp>
          <p:nvGrpSpPr>
            <p:cNvPr id="8" name="Grupo 7">
              <a:extLst>
                <a:ext uri="{FF2B5EF4-FFF2-40B4-BE49-F238E27FC236}">
                  <a16:creationId xmlns:a16="http://schemas.microsoft.com/office/drawing/2014/main" id="{9C2CE482-A82D-4AE3-A6E9-05ACC321BA87}"/>
                </a:ext>
              </a:extLst>
            </p:cNvPr>
            <p:cNvGrpSpPr/>
            <p:nvPr/>
          </p:nvGrpSpPr>
          <p:grpSpPr>
            <a:xfrm>
              <a:off x="1010563" y="5245101"/>
              <a:ext cx="305849" cy="332321"/>
              <a:chOff x="1024049" y="5286245"/>
              <a:chExt cx="332321" cy="332321"/>
            </a:xfrm>
          </p:grpSpPr>
          <p:sp>
            <p:nvSpPr>
              <p:cNvPr id="11" name="Elipse 10">
                <a:extLst>
                  <a:ext uri="{FF2B5EF4-FFF2-40B4-BE49-F238E27FC236}">
                    <a16:creationId xmlns:a16="http://schemas.microsoft.com/office/drawing/2014/main" id="{9BAE6EF0-E449-4749-BAE5-7B11D93A3628}"/>
                  </a:ext>
                </a:extLst>
              </p:cNvPr>
              <p:cNvSpPr/>
              <p:nvPr/>
            </p:nvSpPr>
            <p:spPr>
              <a:xfrm>
                <a:off x="1024049" y="5286245"/>
                <a:ext cx="332321" cy="332321"/>
              </a:xfrm>
              <a:prstGeom prst="ellipse">
                <a:avLst/>
              </a:prstGeom>
              <a:solidFill>
                <a:srgbClr val="342956"/>
              </a:solidFill>
              <a:ln>
                <a:solidFill>
                  <a:srgbClr val="34295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dirty="0"/>
              </a:p>
            </p:txBody>
          </p:sp>
          <p:sp>
            <p:nvSpPr>
              <p:cNvPr id="12" name="Elipse 11">
                <a:extLst>
                  <a:ext uri="{FF2B5EF4-FFF2-40B4-BE49-F238E27FC236}">
                    <a16:creationId xmlns:a16="http://schemas.microsoft.com/office/drawing/2014/main" id="{DECC2AC2-500B-4580-893D-23B415C151C2}"/>
                  </a:ext>
                </a:extLst>
              </p:cNvPr>
              <p:cNvSpPr/>
              <p:nvPr/>
            </p:nvSpPr>
            <p:spPr>
              <a:xfrm>
                <a:off x="1055490" y="5317686"/>
                <a:ext cx="269437" cy="269437"/>
              </a:xfrm>
              <a:prstGeom prst="ellipse">
                <a:avLst/>
              </a:prstGeom>
              <a:gradFill flip="none" rotWithShape="1">
                <a:gsLst>
                  <a:gs pos="0">
                    <a:srgbClr val="7864B5"/>
                  </a:gs>
                  <a:gs pos="49000">
                    <a:srgbClr val="4269A5"/>
                  </a:gs>
                  <a:gs pos="100000">
                    <a:srgbClr val="B2329A"/>
                  </a:gs>
                </a:gsLst>
                <a:lin ang="8100000" scaled="1"/>
                <a:tileRect/>
              </a:gradFill>
              <a:ln>
                <a:noFill/>
              </a:ln>
              <a:effectLst>
                <a:outerShdw sx="103000" sy="103000" algn="tl" rotWithShape="0">
                  <a:prstClr val="black">
                    <a:alpha val="23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dirty="0"/>
              </a:p>
            </p:txBody>
          </p:sp>
        </p:grpSp>
        <p:pic>
          <p:nvPicPr>
            <p:cNvPr id="10" name="Imagen 9">
              <a:extLst>
                <a:ext uri="{FF2B5EF4-FFF2-40B4-BE49-F238E27FC236}">
                  <a16:creationId xmlns:a16="http://schemas.microsoft.com/office/drawing/2014/main" id="{6A8E934E-E608-453E-A0C5-03F49D8D6B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74380" y="5323138"/>
              <a:ext cx="180004" cy="180004"/>
            </a:xfrm>
            <a:prstGeom prst="rect">
              <a:avLst/>
            </a:prstGeom>
          </p:spPr>
        </p:pic>
      </p:grpSp>
      <p:pic>
        <p:nvPicPr>
          <p:cNvPr id="13" name="Imagen 12">
            <a:extLst>
              <a:ext uri="{FF2B5EF4-FFF2-40B4-BE49-F238E27FC236}">
                <a16:creationId xmlns:a16="http://schemas.microsoft.com/office/drawing/2014/main" id="{C3294916-0B96-4ACB-902E-EFF30B7BF7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0025" y="2223702"/>
            <a:ext cx="4135364" cy="3853262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E1AC08EC-029F-49D3-B2AA-8F7BB8FC27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5921" y="1630243"/>
            <a:ext cx="7649643" cy="2219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6876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24D136-FBBB-1E94-AE5C-D959B2A7F2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718697A2-3518-440A-AEB7-91601327C8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81036"/>
            <a:ext cx="6616931" cy="602287"/>
          </a:xfrm>
        </p:spPr>
        <p:txBody>
          <a:bodyPr/>
          <a:lstStyle/>
          <a:p>
            <a:r>
              <a:rPr lang="es-MX" dirty="0"/>
              <a:t>Local</a:t>
            </a:r>
            <a:endParaRPr lang="es-CO" dirty="0"/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3A7C4BBF-DE44-192E-2C26-6ACF68BEB42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2BD88AD7-A676-4214-86CE-92C0CE3D14DC}" type="slidenum">
              <a:rPr lang="es-CO" smtClean="0"/>
              <a:t>5</a:t>
            </a:fld>
            <a:endParaRPr lang="es-CO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88D9E757-4802-4280-A535-3F15049682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0173" y="1770693"/>
            <a:ext cx="6271653" cy="3845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19960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24D136-FBBB-1E94-AE5C-D959B2A7F2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718697A2-3518-440A-AEB7-91601327C8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81036"/>
            <a:ext cx="6616931" cy="602287"/>
          </a:xfrm>
        </p:spPr>
        <p:txBody>
          <a:bodyPr/>
          <a:lstStyle/>
          <a:p>
            <a:r>
              <a:rPr lang="es-MX" dirty="0"/>
              <a:t>Red </a:t>
            </a:r>
            <a:r>
              <a:rPr lang="es-MX" dirty="0" err="1"/>
              <a:t>FaceBook</a:t>
            </a:r>
            <a:endParaRPr lang="es-CO" dirty="0"/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3A7C4BBF-DE44-192E-2C26-6ACF68BEB42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2BD88AD7-A676-4214-86CE-92C0CE3D14DC}" type="slidenum">
              <a:rPr lang="es-CO" smtClean="0"/>
              <a:t>50</a:t>
            </a:fld>
            <a:endParaRPr lang="es-CO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A22CE3E-C7F2-4702-A91D-7C80B79E4F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237" y="2249108"/>
            <a:ext cx="4255477" cy="3289948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85854F66-725F-4E60-B546-A0AF1A5E35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728" y="1770693"/>
            <a:ext cx="6772742" cy="3270739"/>
          </a:xfrm>
          <a:prstGeom prst="rect">
            <a:avLst/>
          </a:prstGeom>
        </p:spPr>
      </p:pic>
      <p:grpSp>
        <p:nvGrpSpPr>
          <p:cNvPr id="6" name="Grupo 5">
            <a:extLst>
              <a:ext uri="{FF2B5EF4-FFF2-40B4-BE49-F238E27FC236}">
                <a16:creationId xmlns:a16="http://schemas.microsoft.com/office/drawing/2014/main" id="{86054FA6-B1FE-4A2A-827D-04F6BE11E53A}"/>
              </a:ext>
            </a:extLst>
          </p:cNvPr>
          <p:cNvGrpSpPr/>
          <p:nvPr/>
        </p:nvGrpSpPr>
        <p:grpSpPr>
          <a:xfrm>
            <a:off x="8769981" y="5539056"/>
            <a:ext cx="2178801" cy="569977"/>
            <a:chOff x="854775" y="5133392"/>
            <a:chExt cx="2178801" cy="569977"/>
          </a:xfrm>
        </p:grpSpPr>
        <p:sp>
          <p:nvSpPr>
            <p:cNvPr id="7" name="Google Shape;458;p10">
              <a:extLst>
                <a:ext uri="{FF2B5EF4-FFF2-40B4-BE49-F238E27FC236}">
                  <a16:creationId xmlns:a16="http://schemas.microsoft.com/office/drawing/2014/main" id="{DCCF0744-7D62-47AC-8CA0-46C1FC130763}"/>
                </a:ext>
              </a:extLst>
            </p:cNvPr>
            <p:cNvSpPr/>
            <p:nvPr/>
          </p:nvSpPr>
          <p:spPr>
            <a:xfrm>
              <a:off x="854775" y="5133392"/>
              <a:ext cx="2178801" cy="569977"/>
            </a:xfrm>
            <a:custGeom>
              <a:avLst/>
              <a:gdLst/>
              <a:ahLst/>
              <a:cxnLst/>
              <a:rect l="l" t="t" r="r" b="b"/>
              <a:pathLst>
                <a:path w="5182870" h="3890010" extrusionOk="0">
                  <a:moveTo>
                    <a:pt x="5070906" y="0"/>
                  </a:moveTo>
                  <a:lnTo>
                    <a:pt x="111493" y="0"/>
                  </a:lnTo>
                  <a:lnTo>
                    <a:pt x="68199" y="8800"/>
                  </a:lnTo>
                  <a:lnTo>
                    <a:pt x="32748" y="32761"/>
                  </a:lnTo>
                  <a:lnTo>
                    <a:pt x="8796" y="68221"/>
                  </a:lnTo>
                  <a:lnTo>
                    <a:pt x="0" y="111518"/>
                  </a:lnTo>
                  <a:lnTo>
                    <a:pt x="0" y="3778072"/>
                  </a:lnTo>
                  <a:lnTo>
                    <a:pt x="8796" y="3821367"/>
                  </a:lnTo>
                  <a:lnTo>
                    <a:pt x="32748" y="3856823"/>
                  </a:lnTo>
                  <a:lnTo>
                    <a:pt x="68199" y="3880779"/>
                  </a:lnTo>
                  <a:lnTo>
                    <a:pt x="111493" y="3889578"/>
                  </a:lnTo>
                  <a:lnTo>
                    <a:pt x="5070906" y="3889578"/>
                  </a:lnTo>
                  <a:lnTo>
                    <a:pt x="5114202" y="3880779"/>
                  </a:lnTo>
                  <a:lnTo>
                    <a:pt x="5149657" y="3856823"/>
                  </a:lnTo>
                  <a:lnTo>
                    <a:pt x="5173614" y="3821367"/>
                  </a:lnTo>
                  <a:lnTo>
                    <a:pt x="5182412" y="3778072"/>
                  </a:lnTo>
                  <a:lnTo>
                    <a:pt x="5182412" y="111518"/>
                  </a:lnTo>
                  <a:lnTo>
                    <a:pt x="5173614" y="68221"/>
                  </a:lnTo>
                  <a:lnTo>
                    <a:pt x="5149657" y="32761"/>
                  </a:lnTo>
                  <a:lnTo>
                    <a:pt x="5114202" y="8800"/>
                  </a:lnTo>
                  <a:lnTo>
                    <a:pt x="5070906" y="0"/>
                  </a:lnTo>
                  <a:close/>
                </a:path>
              </a:pathLst>
            </a:custGeom>
            <a:solidFill>
              <a:srgbClr val="F6F6F5"/>
            </a:solidFill>
            <a:ln w="19050">
              <a:solidFill>
                <a:srgbClr val="342956"/>
              </a:solidFill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648000"/>
              <a:r>
                <a:rPr lang="es-ES" dirty="0">
                  <a:solidFill>
                    <a:srgbClr val="342956"/>
                  </a:solidFill>
                  <a:latin typeface="Ancizar Sans" panose="020B0602040300000003" pitchFamily="34" charset="0"/>
                  <a:hlinkClick r:id="rId4"/>
                </a:rPr>
                <a:t>Link </a:t>
              </a:r>
              <a:r>
                <a:rPr lang="es-ES" dirty="0" err="1">
                  <a:solidFill>
                    <a:srgbClr val="342956"/>
                  </a:solidFill>
                  <a:latin typeface="Ancizar Sans" panose="020B0602040300000003" pitchFamily="34" charset="0"/>
                  <a:hlinkClick r:id="rId4"/>
                </a:rPr>
                <a:t>to</a:t>
              </a:r>
              <a:r>
                <a:rPr lang="es-ES" dirty="0">
                  <a:solidFill>
                    <a:srgbClr val="342956"/>
                  </a:solidFill>
                  <a:latin typeface="Ancizar Sans" panose="020B0602040300000003" pitchFamily="34" charset="0"/>
                  <a:hlinkClick r:id="rId4"/>
                </a:rPr>
                <a:t> </a:t>
              </a:r>
              <a:r>
                <a:rPr lang="es-ES" dirty="0" err="1">
                  <a:solidFill>
                    <a:srgbClr val="342956"/>
                  </a:solidFill>
                  <a:latin typeface="Ancizar Sans" panose="020B0602040300000003" pitchFamily="34" charset="0"/>
                  <a:hlinkClick r:id="rId4"/>
                </a:rPr>
                <a:t>Model</a:t>
              </a:r>
              <a:endParaRPr lang="es-ES" dirty="0">
                <a:solidFill>
                  <a:srgbClr val="342956"/>
                </a:solidFill>
                <a:latin typeface="Ancizar Sans" panose="020B0602040300000003" pitchFamily="34" charset="0"/>
              </a:endParaRPr>
            </a:p>
          </p:txBody>
        </p:sp>
        <p:grpSp>
          <p:nvGrpSpPr>
            <p:cNvPr id="8" name="Grupo 7">
              <a:extLst>
                <a:ext uri="{FF2B5EF4-FFF2-40B4-BE49-F238E27FC236}">
                  <a16:creationId xmlns:a16="http://schemas.microsoft.com/office/drawing/2014/main" id="{710DC2E3-41E4-4FA5-B3CE-5A7570406828}"/>
                </a:ext>
              </a:extLst>
            </p:cNvPr>
            <p:cNvGrpSpPr/>
            <p:nvPr/>
          </p:nvGrpSpPr>
          <p:grpSpPr>
            <a:xfrm>
              <a:off x="1010562" y="5245101"/>
              <a:ext cx="305849" cy="332321"/>
              <a:chOff x="1024048" y="5286245"/>
              <a:chExt cx="332321" cy="332321"/>
            </a:xfrm>
          </p:grpSpPr>
          <p:sp>
            <p:nvSpPr>
              <p:cNvPr id="11" name="Elipse 10">
                <a:extLst>
                  <a:ext uri="{FF2B5EF4-FFF2-40B4-BE49-F238E27FC236}">
                    <a16:creationId xmlns:a16="http://schemas.microsoft.com/office/drawing/2014/main" id="{4DDA0B27-237D-4358-9891-EC11412330FF}"/>
                  </a:ext>
                </a:extLst>
              </p:cNvPr>
              <p:cNvSpPr/>
              <p:nvPr/>
            </p:nvSpPr>
            <p:spPr>
              <a:xfrm>
                <a:off x="1024048" y="5286245"/>
                <a:ext cx="332321" cy="332321"/>
              </a:xfrm>
              <a:prstGeom prst="ellipse">
                <a:avLst/>
              </a:prstGeom>
              <a:solidFill>
                <a:srgbClr val="342956"/>
              </a:solidFill>
              <a:ln>
                <a:solidFill>
                  <a:srgbClr val="34295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dirty="0"/>
              </a:p>
            </p:txBody>
          </p:sp>
          <p:sp>
            <p:nvSpPr>
              <p:cNvPr id="12" name="Elipse 11">
                <a:extLst>
                  <a:ext uri="{FF2B5EF4-FFF2-40B4-BE49-F238E27FC236}">
                    <a16:creationId xmlns:a16="http://schemas.microsoft.com/office/drawing/2014/main" id="{34A25F23-7EE5-481D-8C72-2FA3E3585EEF}"/>
                  </a:ext>
                </a:extLst>
              </p:cNvPr>
              <p:cNvSpPr/>
              <p:nvPr/>
            </p:nvSpPr>
            <p:spPr>
              <a:xfrm>
                <a:off x="1055490" y="5317686"/>
                <a:ext cx="269437" cy="269437"/>
              </a:xfrm>
              <a:prstGeom prst="ellipse">
                <a:avLst/>
              </a:prstGeom>
              <a:gradFill flip="none" rotWithShape="1">
                <a:gsLst>
                  <a:gs pos="0">
                    <a:srgbClr val="7864B5"/>
                  </a:gs>
                  <a:gs pos="49000">
                    <a:srgbClr val="4269A5"/>
                  </a:gs>
                  <a:gs pos="100000">
                    <a:srgbClr val="B2329A"/>
                  </a:gs>
                </a:gsLst>
                <a:lin ang="8100000" scaled="1"/>
                <a:tileRect/>
              </a:gradFill>
              <a:ln>
                <a:noFill/>
              </a:ln>
              <a:effectLst>
                <a:outerShdw sx="103000" sy="103000" algn="tl" rotWithShape="0">
                  <a:prstClr val="black">
                    <a:alpha val="23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dirty="0"/>
              </a:p>
            </p:txBody>
          </p:sp>
        </p:grpSp>
        <p:pic>
          <p:nvPicPr>
            <p:cNvPr id="10" name="Imagen 9">
              <a:extLst>
                <a:ext uri="{FF2B5EF4-FFF2-40B4-BE49-F238E27FC236}">
                  <a16:creationId xmlns:a16="http://schemas.microsoft.com/office/drawing/2014/main" id="{24A4ED0B-29CA-48E4-9893-DE0E6EA6AC9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74380" y="5323138"/>
              <a:ext cx="180004" cy="18000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844838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24D136-FBBB-1E94-AE5C-D959B2A7F2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718697A2-3518-440A-AEB7-91601327C8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81036"/>
            <a:ext cx="6616931" cy="602287"/>
          </a:xfrm>
        </p:spPr>
        <p:txBody>
          <a:bodyPr/>
          <a:lstStyle/>
          <a:p>
            <a:r>
              <a:rPr lang="es-CO" dirty="0"/>
              <a:t>US </a:t>
            </a:r>
            <a:r>
              <a:rPr lang="es-CO" dirty="0" err="1"/>
              <a:t>Flights</a:t>
            </a:r>
            <a:endParaRPr lang="es-CO" dirty="0"/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3A7C4BBF-DE44-192E-2C26-6ACF68BEB42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2BD88AD7-A676-4214-86CE-92C0CE3D14DC}" type="slidenum">
              <a:rPr lang="es-CO" smtClean="0"/>
              <a:t>51</a:t>
            </a:fld>
            <a:endParaRPr lang="es-CO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67E4D727-163D-4134-9EEB-B4C0B3AF94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7172" y="1348154"/>
            <a:ext cx="7687748" cy="1314633"/>
          </a:xfrm>
          <a:prstGeom prst="rect">
            <a:avLst/>
          </a:prstGeom>
        </p:spPr>
      </p:pic>
      <p:grpSp>
        <p:nvGrpSpPr>
          <p:cNvPr id="6" name="Grupo 5">
            <a:extLst>
              <a:ext uri="{FF2B5EF4-FFF2-40B4-BE49-F238E27FC236}">
                <a16:creationId xmlns:a16="http://schemas.microsoft.com/office/drawing/2014/main" id="{0F35F3D2-CC77-439D-9B6C-20296E3432B9}"/>
              </a:ext>
            </a:extLst>
          </p:cNvPr>
          <p:cNvGrpSpPr/>
          <p:nvPr/>
        </p:nvGrpSpPr>
        <p:grpSpPr>
          <a:xfrm>
            <a:off x="8840319" y="3593669"/>
            <a:ext cx="2178801" cy="569977"/>
            <a:chOff x="854775" y="5133392"/>
            <a:chExt cx="2178801" cy="569977"/>
          </a:xfrm>
        </p:grpSpPr>
        <p:sp>
          <p:nvSpPr>
            <p:cNvPr id="7" name="Google Shape;458;p10">
              <a:extLst>
                <a:ext uri="{FF2B5EF4-FFF2-40B4-BE49-F238E27FC236}">
                  <a16:creationId xmlns:a16="http://schemas.microsoft.com/office/drawing/2014/main" id="{01493986-EAE6-415A-B553-EF922B2B83D7}"/>
                </a:ext>
              </a:extLst>
            </p:cNvPr>
            <p:cNvSpPr/>
            <p:nvPr/>
          </p:nvSpPr>
          <p:spPr>
            <a:xfrm>
              <a:off x="854775" y="5133392"/>
              <a:ext cx="2178801" cy="569977"/>
            </a:xfrm>
            <a:custGeom>
              <a:avLst/>
              <a:gdLst/>
              <a:ahLst/>
              <a:cxnLst/>
              <a:rect l="l" t="t" r="r" b="b"/>
              <a:pathLst>
                <a:path w="5182870" h="3890010" extrusionOk="0">
                  <a:moveTo>
                    <a:pt x="5070906" y="0"/>
                  </a:moveTo>
                  <a:lnTo>
                    <a:pt x="111493" y="0"/>
                  </a:lnTo>
                  <a:lnTo>
                    <a:pt x="68199" y="8800"/>
                  </a:lnTo>
                  <a:lnTo>
                    <a:pt x="32748" y="32761"/>
                  </a:lnTo>
                  <a:lnTo>
                    <a:pt x="8796" y="68221"/>
                  </a:lnTo>
                  <a:lnTo>
                    <a:pt x="0" y="111518"/>
                  </a:lnTo>
                  <a:lnTo>
                    <a:pt x="0" y="3778072"/>
                  </a:lnTo>
                  <a:lnTo>
                    <a:pt x="8796" y="3821367"/>
                  </a:lnTo>
                  <a:lnTo>
                    <a:pt x="32748" y="3856823"/>
                  </a:lnTo>
                  <a:lnTo>
                    <a:pt x="68199" y="3880779"/>
                  </a:lnTo>
                  <a:lnTo>
                    <a:pt x="111493" y="3889578"/>
                  </a:lnTo>
                  <a:lnTo>
                    <a:pt x="5070906" y="3889578"/>
                  </a:lnTo>
                  <a:lnTo>
                    <a:pt x="5114202" y="3880779"/>
                  </a:lnTo>
                  <a:lnTo>
                    <a:pt x="5149657" y="3856823"/>
                  </a:lnTo>
                  <a:lnTo>
                    <a:pt x="5173614" y="3821367"/>
                  </a:lnTo>
                  <a:lnTo>
                    <a:pt x="5182412" y="3778072"/>
                  </a:lnTo>
                  <a:lnTo>
                    <a:pt x="5182412" y="111518"/>
                  </a:lnTo>
                  <a:lnTo>
                    <a:pt x="5173614" y="68221"/>
                  </a:lnTo>
                  <a:lnTo>
                    <a:pt x="5149657" y="32761"/>
                  </a:lnTo>
                  <a:lnTo>
                    <a:pt x="5114202" y="8800"/>
                  </a:lnTo>
                  <a:lnTo>
                    <a:pt x="5070906" y="0"/>
                  </a:lnTo>
                  <a:close/>
                </a:path>
              </a:pathLst>
            </a:custGeom>
            <a:solidFill>
              <a:srgbClr val="F6F6F5"/>
            </a:solidFill>
            <a:ln w="19050">
              <a:solidFill>
                <a:srgbClr val="342956"/>
              </a:solidFill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648000"/>
              <a:r>
                <a:rPr lang="es-ES" dirty="0">
                  <a:solidFill>
                    <a:srgbClr val="342956"/>
                  </a:solidFill>
                  <a:latin typeface="Ancizar Sans" panose="020B0602040300000003" pitchFamily="34" charset="0"/>
                  <a:hlinkClick r:id="rId3"/>
                </a:rPr>
                <a:t>Link </a:t>
              </a:r>
              <a:r>
                <a:rPr lang="es-ES" dirty="0" err="1">
                  <a:solidFill>
                    <a:srgbClr val="342956"/>
                  </a:solidFill>
                  <a:latin typeface="Ancizar Sans" panose="020B0602040300000003" pitchFamily="34" charset="0"/>
                  <a:hlinkClick r:id="rId3"/>
                </a:rPr>
                <a:t>to</a:t>
              </a:r>
              <a:r>
                <a:rPr lang="es-ES" dirty="0">
                  <a:solidFill>
                    <a:srgbClr val="342956"/>
                  </a:solidFill>
                  <a:latin typeface="Ancizar Sans" panose="020B0602040300000003" pitchFamily="34" charset="0"/>
                  <a:hlinkClick r:id="rId3"/>
                </a:rPr>
                <a:t> </a:t>
              </a:r>
              <a:r>
                <a:rPr lang="es-ES" dirty="0" err="1">
                  <a:solidFill>
                    <a:srgbClr val="342956"/>
                  </a:solidFill>
                  <a:latin typeface="Ancizar Sans" panose="020B0602040300000003" pitchFamily="34" charset="0"/>
                  <a:hlinkClick r:id="rId3"/>
                </a:rPr>
                <a:t>Model</a:t>
              </a:r>
              <a:endParaRPr lang="es-ES" dirty="0">
                <a:solidFill>
                  <a:srgbClr val="342956"/>
                </a:solidFill>
                <a:latin typeface="Ancizar Sans" panose="020B0602040300000003" pitchFamily="34" charset="0"/>
              </a:endParaRPr>
            </a:p>
          </p:txBody>
        </p:sp>
        <p:grpSp>
          <p:nvGrpSpPr>
            <p:cNvPr id="8" name="Grupo 7">
              <a:extLst>
                <a:ext uri="{FF2B5EF4-FFF2-40B4-BE49-F238E27FC236}">
                  <a16:creationId xmlns:a16="http://schemas.microsoft.com/office/drawing/2014/main" id="{2150A6C4-9F13-42BC-82B0-3934695E69C0}"/>
                </a:ext>
              </a:extLst>
            </p:cNvPr>
            <p:cNvGrpSpPr/>
            <p:nvPr/>
          </p:nvGrpSpPr>
          <p:grpSpPr>
            <a:xfrm>
              <a:off x="1010563" y="5245101"/>
              <a:ext cx="305849" cy="332321"/>
              <a:chOff x="1024049" y="5286245"/>
              <a:chExt cx="332321" cy="332321"/>
            </a:xfrm>
          </p:grpSpPr>
          <p:sp>
            <p:nvSpPr>
              <p:cNvPr id="11" name="Elipse 10">
                <a:extLst>
                  <a:ext uri="{FF2B5EF4-FFF2-40B4-BE49-F238E27FC236}">
                    <a16:creationId xmlns:a16="http://schemas.microsoft.com/office/drawing/2014/main" id="{5AFB4886-6FA4-4B58-88BA-D7840EF4EBA3}"/>
                  </a:ext>
                </a:extLst>
              </p:cNvPr>
              <p:cNvSpPr/>
              <p:nvPr/>
            </p:nvSpPr>
            <p:spPr>
              <a:xfrm>
                <a:off x="1024049" y="5286245"/>
                <a:ext cx="332321" cy="332321"/>
              </a:xfrm>
              <a:prstGeom prst="ellipse">
                <a:avLst/>
              </a:prstGeom>
              <a:solidFill>
                <a:srgbClr val="342956"/>
              </a:solidFill>
              <a:ln>
                <a:solidFill>
                  <a:srgbClr val="34295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dirty="0"/>
              </a:p>
            </p:txBody>
          </p:sp>
          <p:sp>
            <p:nvSpPr>
              <p:cNvPr id="12" name="Elipse 11">
                <a:extLst>
                  <a:ext uri="{FF2B5EF4-FFF2-40B4-BE49-F238E27FC236}">
                    <a16:creationId xmlns:a16="http://schemas.microsoft.com/office/drawing/2014/main" id="{19A9C7C7-B532-4A54-9E79-DC6CEBB0CB35}"/>
                  </a:ext>
                </a:extLst>
              </p:cNvPr>
              <p:cNvSpPr/>
              <p:nvPr/>
            </p:nvSpPr>
            <p:spPr>
              <a:xfrm>
                <a:off x="1055490" y="5317686"/>
                <a:ext cx="269437" cy="269437"/>
              </a:xfrm>
              <a:prstGeom prst="ellipse">
                <a:avLst/>
              </a:prstGeom>
              <a:gradFill flip="none" rotWithShape="1">
                <a:gsLst>
                  <a:gs pos="0">
                    <a:srgbClr val="7864B5"/>
                  </a:gs>
                  <a:gs pos="49000">
                    <a:srgbClr val="4269A5"/>
                  </a:gs>
                  <a:gs pos="100000">
                    <a:srgbClr val="B2329A"/>
                  </a:gs>
                </a:gsLst>
                <a:lin ang="8100000" scaled="1"/>
                <a:tileRect/>
              </a:gradFill>
              <a:ln>
                <a:noFill/>
              </a:ln>
              <a:effectLst>
                <a:outerShdw sx="103000" sy="103000" algn="tl" rotWithShape="0">
                  <a:prstClr val="black">
                    <a:alpha val="23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dirty="0"/>
              </a:p>
            </p:txBody>
          </p:sp>
        </p:grpSp>
        <p:pic>
          <p:nvPicPr>
            <p:cNvPr id="10" name="Imagen 9">
              <a:extLst>
                <a:ext uri="{FF2B5EF4-FFF2-40B4-BE49-F238E27FC236}">
                  <a16:creationId xmlns:a16="http://schemas.microsoft.com/office/drawing/2014/main" id="{B360DD93-C03C-40CC-8EC8-FE51F292EE0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74380" y="5323138"/>
              <a:ext cx="180004" cy="180004"/>
            </a:xfrm>
            <a:prstGeom prst="rect">
              <a:avLst/>
            </a:prstGeom>
          </p:spPr>
        </p:pic>
      </p:grpSp>
      <p:pic>
        <p:nvPicPr>
          <p:cNvPr id="3" name="Imagen 2">
            <a:extLst>
              <a:ext uri="{FF2B5EF4-FFF2-40B4-BE49-F238E27FC236}">
                <a16:creationId xmlns:a16="http://schemas.microsoft.com/office/drawing/2014/main" id="{CBD0185C-CB20-4D5D-A5B3-BDFEAE6364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4911" y="2791740"/>
            <a:ext cx="4148143" cy="3424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39549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24D136-FBBB-1E94-AE5C-D959B2A7F2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718697A2-3518-440A-AEB7-91601327C8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81036"/>
            <a:ext cx="6616931" cy="602287"/>
          </a:xfrm>
        </p:spPr>
        <p:txBody>
          <a:bodyPr/>
          <a:lstStyle/>
          <a:p>
            <a:r>
              <a:rPr lang="es-MX" dirty="0" err="1"/>
              <a:t>Celegans</a:t>
            </a:r>
            <a:endParaRPr lang="es-CO" dirty="0"/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3A7C4BBF-DE44-192E-2C26-6ACF68BEB42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2BD88AD7-A676-4214-86CE-92C0CE3D14DC}" type="slidenum">
              <a:rPr lang="es-CO" smtClean="0"/>
              <a:t>52</a:t>
            </a:fld>
            <a:endParaRPr lang="es-CO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8C60BC1-6C50-42DF-B1F8-F42598FE23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013" y="1987255"/>
            <a:ext cx="4955718" cy="3491817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5892E075-FA9A-473B-8B0F-D252F84B76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9395" y="1454491"/>
            <a:ext cx="7859222" cy="666843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A015C7F3-1F04-4260-81EC-802B90BC87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9395" y="5045624"/>
            <a:ext cx="7354326" cy="866896"/>
          </a:xfrm>
          <a:prstGeom prst="rect">
            <a:avLst/>
          </a:prstGeom>
        </p:spPr>
      </p:pic>
      <p:grpSp>
        <p:nvGrpSpPr>
          <p:cNvPr id="7" name="Grupo 6">
            <a:extLst>
              <a:ext uri="{FF2B5EF4-FFF2-40B4-BE49-F238E27FC236}">
                <a16:creationId xmlns:a16="http://schemas.microsoft.com/office/drawing/2014/main" id="{3DE8F99B-1C52-4FA2-9EEF-51B4A8187C71}"/>
              </a:ext>
            </a:extLst>
          </p:cNvPr>
          <p:cNvGrpSpPr/>
          <p:nvPr/>
        </p:nvGrpSpPr>
        <p:grpSpPr>
          <a:xfrm>
            <a:off x="8840319" y="3593669"/>
            <a:ext cx="2178801" cy="569977"/>
            <a:chOff x="854775" y="5133392"/>
            <a:chExt cx="2178801" cy="569977"/>
          </a:xfrm>
        </p:grpSpPr>
        <p:sp>
          <p:nvSpPr>
            <p:cNvPr id="8" name="Google Shape;458;p10">
              <a:extLst>
                <a:ext uri="{FF2B5EF4-FFF2-40B4-BE49-F238E27FC236}">
                  <a16:creationId xmlns:a16="http://schemas.microsoft.com/office/drawing/2014/main" id="{12F4339F-0E32-43A6-BBF1-87B59535D98B}"/>
                </a:ext>
              </a:extLst>
            </p:cNvPr>
            <p:cNvSpPr/>
            <p:nvPr/>
          </p:nvSpPr>
          <p:spPr>
            <a:xfrm>
              <a:off x="854775" y="5133392"/>
              <a:ext cx="2178801" cy="569977"/>
            </a:xfrm>
            <a:custGeom>
              <a:avLst/>
              <a:gdLst/>
              <a:ahLst/>
              <a:cxnLst/>
              <a:rect l="l" t="t" r="r" b="b"/>
              <a:pathLst>
                <a:path w="5182870" h="3890010" extrusionOk="0">
                  <a:moveTo>
                    <a:pt x="5070906" y="0"/>
                  </a:moveTo>
                  <a:lnTo>
                    <a:pt x="111493" y="0"/>
                  </a:lnTo>
                  <a:lnTo>
                    <a:pt x="68199" y="8800"/>
                  </a:lnTo>
                  <a:lnTo>
                    <a:pt x="32748" y="32761"/>
                  </a:lnTo>
                  <a:lnTo>
                    <a:pt x="8796" y="68221"/>
                  </a:lnTo>
                  <a:lnTo>
                    <a:pt x="0" y="111518"/>
                  </a:lnTo>
                  <a:lnTo>
                    <a:pt x="0" y="3778072"/>
                  </a:lnTo>
                  <a:lnTo>
                    <a:pt x="8796" y="3821367"/>
                  </a:lnTo>
                  <a:lnTo>
                    <a:pt x="32748" y="3856823"/>
                  </a:lnTo>
                  <a:lnTo>
                    <a:pt x="68199" y="3880779"/>
                  </a:lnTo>
                  <a:lnTo>
                    <a:pt x="111493" y="3889578"/>
                  </a:lnTo>
                  <a:lnTo>
                    <a:pt x="5070906" y="3889578"/>
                  </a:lnTo>
                  <a:lnTo>
                    <a:pt x="5114202" y="3880779"/>
                  </a:lnTo>
                  <a:lnTo>
                    <a:pt x="5149657" y="3856823"/>
                  </a:lnTo>
                  <a:lnTo>
                    <a:pt x="5173614" y="3821367"/>
                  </a:lnTo>
                  <a:lnTo>
                    <a:pt x="5182412" y="3778072"/>
                  </a:lnTo>
                  <a:lnTo>
                    <a:pt x="5182412" y="111518"/>
                  </a:lnTo>
                  <a:lnTo>
                    <a:pt x="5173614" y="68221"/>
                  </a:lnTo>
                  <a:lnTo>
                    <a:pt x="5149657" y="32761"/>
                  </a:lnTo>
                  <a:lnTo>
                    <a:pt x="5114202" y="8800"/>
                  </a:lnTo>
                  <a:lnTo>
                    <a:pt x="5070906" y="0"/>
                  </a:lnTo>
                  <a:close/>
                </a:path>
              </a:pathLst>
            </a:custGeom>
            <a:solidFill>
              <a:srgbClr val="F6F6F5"/>
            </a:solidFill>
            <a:ln w="19050">
              <a:solidFill>
                <a:srgbClr val="342956"/>
              </a:solidFill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648000"/>
              <a:r>
                <a:rPr lang="es-ES" dirty="0">
                  <a:solidFill>
                    <a:srgbClr val="342956"/>
                  </a:solidFill>
                  <a:latin typeface="Ancizar Sans" panose="020B0602040300000003" pitchFamily="34" charset="0"/>
                  <a:hlinkClick r:id="rId5"/>
                </a:rPr>
                <a:t>Link </a:t>
              </a:r>
              <a:r>
                <a:rPr lang="es-ES" dirty="0" err="1">
                  <a:solidFill>
                    <a:srgbClr val="342956"/>
                  </a:solidFill>
                  <a:latin typeface="Ancizar Sans" panose="020B0602040300000003" pitchFamily="34" charset="0"/>
                  <a:hlinkClick r:id="rId5"/>
                </a:rPr>
                <a:t>to</a:t>
              </a:r>
              <a:r>
                <a:rPr lang="es-ES" dirty="0">
                  <a:solidFill>
                    <a:srgbClr val="342956"/>
                  </a:solidFill>
                  <a:latin typeface="Ancizar Sans" panose="020B0602040300000003" pitchFamily="34" charset="0"/>
                  <a:hlinkClick r:id="rId5"/>
                </a:rPr>
                <a:t> </a:t>
              </a:r>
              <a:r>
                <a:rPr lang="es-ES" dirty="0" err="1">
                  <a:solidFill>
                    <a:srgbClr val="342956"/>
                  </a:solidFill>
                  <a:latin typeface="Ancizar Sans" panose="020B0602040300000003" pitchFamily="34" charset="0"/>
                  <a:hlinkClick r:id="rId5"/>
                </a:rPr>
                <a:t>Model</a:t>
              </a:r>
              <a:endParaRPr lang="es-ES" dirty="0">
                <a:solidFill>
                  <a:srgbClr val="342956"/>
                </a:solidFill>
                <a:latin typeface="Ancizar Sans" panose="020B0602040300000003" pitchFamily="34" charset="0"/>
              </a:endParaRPr>
            </a:p>
          </p:txBody>
        </p:sp>
        <p:grpSp>
          <p:nvGrpSpPr>
            <p:cNvPr id="10" name="Grupo 9">
              <a:extLst>
                <a:ext uri="{FF2B5EF4-FFF2-40B4-BE49-F238E27FC236}">
                  <a16:creationId xmlns:a16="http://schemas.microsoft.com/office/drawing/2014/main" id="{D68CF8AB-736A-4492-B93B-C3782A0EF65B}"/>
                </a:ext>
              </a:extLst>
            </p:cNvPr>
            <p:cNvGrpSpPr/>
            <p:nvPr/>
          </p:nvGrpSpPr>
          <p:grpSpPr>
            <a:xfrm>
              <a:off x="1010563" y="5245101"/>
              <a:ext cx="305849" cy="332321"/>
              <a:chOff x="1024049" y="5286245"/>
              <a:chExt cx="332321" cy="332321"/>
            </a:xfrm>
          </p:grpSpPr>
          <p:sp>
            <p:nvSpPr>
              <p:cNvPr id="13" name="Elipse 12">
                <a:extLst>
                  <a:ext uri="{FF2B5EF4-FFF2-40B4-BE49-F238E27FC236}">
                    <a16:creationId xmlns:a16="http://schemas.microsoft.com/office/drawing/2014/main" id="{029388AA-E8F0-452D-8597-54170B9004C6}"/>
                  </a:ext>
                </a:extLst>
              </p:cNvPr>
              <p:cNvSpPr/>
              <p:nvPr/>
            </p:nvSpPr>
            <p:spPr>
              <a:xfrm>
                <a:off x="1024049" y="5286245"/>
                <a:ext cx="332321" cy="332321"/>
              </a:xfrm>
              <a:prstGeom prst="ellipse">
                <a:avLst/>
              </a:prstGeom>
              <a:solidFill>
                <a:srgbClr val="342956"/>
              </a:solidFill>
              <a:ln>
                <a:solidFill>
                  <a:srgbClr val="34295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dirty="0"/>
              </a:p>
            </p:txBody>
          </p:sp>
          <p:sp>
            <p:nvSpPr>
              <p:cNvPr id="14" name="Elipse 13">
                <a:extLst>
                  <a:ext uri="{FF2B5EF4-FFF2-40B4-BE49-F238E27FC236}">
                    <a16:creationId xmlns:a16="http://schemas.microsoft.com/office/drawing/2014/main" id="{16105A6F-677C-4F89-9813-4EF42A64B61B}"/>
                  </a:ext>
                </a:extLst>
              </p:cNvPr>
              <p:cNvSpPr/>
              <p:nvPr/>
            </p:nvSpPr>
            <p:spPr>
              <a:xfrm>
                <a:off x="1055490" y="5317686"/>
                <a:ext cx="269437" cy="269437"/>
              </a:xfrm>
              <a:prstGeom prst="ellipse">
                <a:avLst/>
              </a:prstGeom>
              <a:gradFill flip="none" rotWithShape="1">
                <a:gsLst>
                  <a:gs pos="0">
                    <a:srgbClr val="7864B5"/>
                  </a:gs>
                  <a:gs pos="49000">
                    <a:srgbClr val="4269A5"/>
                  </a:gs>
                  <a:gs pos="100000">
                    <a:srgbClr val="B2329A"/>
                  </a:gs>
                </a:gsLst>
                <a:lin ang="8100000" scaled="1"/>
                <a:tileRect/>
              </a:gradFill>
              <a:ln>
                <a:noFill/>
              </a:ln>
              <a:effectLst>
                <a:outerShdw sx="103000" sy="103000" algn="tl" rotWithShape="0">
                  <a:prstClr val="black">
                    <a:alpha val="23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dirty="0"/>
              </a:p>
            </p:txBody>
          </p:sp>
        </p:grpSp>
        <p:pic>
          <p:nvPicPr>
            <p:cNvPr id="12" name="Imagen 11">
              <a:extLst>
                <a:ext uri="{FF2B5EF4-FFF2-40B4-BE49-F238E27FC236}">
                  <a16:creationId xmlns:a16="http://schemas.microsoft.com/office/drawing/2014/main" id="{B83FAFD9-566B-4BA3-BCD0-A18CE444A6C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74380" y="5323138"/>
              <a:ext cx="180004" cy="18000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2760178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A990EE00-0FFD-3A33-A0BE-577BBB8C64A8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2BD88AD7-A676-4214-86CE-92C0CE3D14DC}" type="slidenum">
              <a:rPr lang="es-CO" smtClean="0"/>
              <a:t>53</a:t>
            </a:fld>
            <a:endParaRPr lang="es-CO"/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62B67ED1-9B2C-6E76-76F4-3A4EABAA22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Good </a:t>
            </a:r>
            <a:r>
              <a:rPr lang="es-MX" dirty="0" err="1"/>
              <a:t>bye</a:t>
            </a:r>
            <a:endParaRPr lang="es-CO" dirty="0"/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D815599A-57A3-F08C-4A8B-98F0C2A7B66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70436342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02BA0870-486D-4B55-9992-16E6AB9DEB60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2BD88AD7-A676-4214-86CE-92C0CE3D14DC}" type="slidenum">
              <a:rPr lang="es-CO" smtClean="0"/>
              <a:t>54</a:t>
            </a:fld>
            <a:endParaRPr lang="es-CO"/>
          </a:p>
        </p:txBody>
      </p:sp>
      <p:sp>
        <p:nvSpPr>
          <p:cNvPr id="11" name="Título 10">
            <a:extLst>
              <a:ext uri="{FF2B5EF4-FFF2-40B4-BE49-F238E27FC236}">
                <a16:creationId xmlns:a16="http://schemas.microsoft.com/office/drawing/2014/main" id="{BF1996A5-DCC1-46A9-9507-8E499C5DC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endParaRPr lang="es-CO" dirty="0"/>
          </a:p>
        </p:txBody>
      </p:sp>
      <p:sp>
        <p:nvSpPr>
          <p:cNvPr id="12" name="Marcador de texto 11">
            <a:extLst>
              <a:ext uri="{FF2B5EF4-FFF2-40B4-BE49-F238E27FC236}">
                <a16:creationId xmlns:a16="http://schemas.microsoft.com/office/drawing/2014/main" id="{FC5BA85D-3928-45F5-BDFE-BE472FFEA42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23448411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ítulo 4">
            <a:extLst>
              <a:ext uri="{FF2B5EF4-FFF2-40B4-BE49-F238E27FC236}">
                <a16:creationId xmlns:a16="http://schemas.microsoft.com/office/drawing/2014/main" id="{EFBBE6E1-145C-8E8F-B61C-68AB7AC947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0470" y="1292272"/>
            <a:ext cx="6996702" cy="553998"/>
          </a:xfrm>
        </p:spPr>
        <p:txBody>
          <a:bodyPr/>
          <a:lstStyle/>
          <a:p>
            <a:r>
              <a:rPr lang="en-US" noProof="0" dirty="0"/>
              <a:t>Credits</a:t>
            </a:r>
          </a:p>
        </p:txBody>
      </p:sp>
      <p:sp>
        <p:nvSpPr>
          <p:cNvPr id="28" name="Marcador de texto 5">
            <a:extLst>
              <a:ext uri="{FF2B5EF4-FFF2-40B4-BE49-F238E27FC236}">
                <a16:creationId xmlns:a16="http://schemas.microsoft.com/office/drawing/2014/main" id="{A548BBB0-D259-635F-5C7F-3AC14A840C7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70470" y="2482541"/>
            <a:ext cx="3609179" cy="318121"/>
          </a:xfrm>
        </p:spPr>
        <p:txBody>
          <a:bodyPr/>
          <a:lstStyle/>
          <a:p>
            <a:pPr marL="0" indent="0">
              <a:buNone/>
            </a:pPr>
            <a:r>
              <a:rPr lang="en-US" noProof="0" dirty="0">
                <a:solidFill>
                  <a:schemeClr val="accent3"/>
                </a:solidFill>
              </a:rPr>
              <a:t>Subject Matter Expert</a:t>
            </a:r>
          </a:p>
        </p:txBody>
      </p:sp>
      <p:sp>
        <p:nvSpPr>
          <p:cNvPr id="29" name="Marcador de texto 6">
            <a:extLst>
              <a:ext uri="{FF2B5EF4-FFF2-40B4-BE49-F238E27FC236}">
                <a16:creationId xmlns:a16="http://schemas.microsoft.com/office/drawing/2014/main" id="{86326134-78CC-17CF-0972-C39AFF1B6A1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70470" y="2883857"/>
            <a:ext cx="3609179" cy="318121"/>
          </a:xfrm>
        </p:spPr>
        <p:txBody>
          <a:bodyPr/>
          <a:lstStyle/>
          <a:p>
            <a:pPr marL="0" indent="0">
              <a:buNone/>
            </a:pPr>
            <a:r>
              <a:rPr lang="en-US" noProof="0" dirty="0"/>
              <a:t>Jorge Alfonso Meléndez Acuña</a:t>
            </a:r>
          </a:p>
        </p:txBody>
      </p:sp>
      <p:sp>
        <p:nvSpPr>
          <p:cNvPr id="30" name="Marcador de texto 7">
            <a:extLst>
              <a:ext uri="{FF2B5EF4-FFF2-40B4-BE49-F238E27FC236}">
                <a16:creationId xmlns:a16="http://schemas.microsoft.com/office/drawing/2014/main" id="{040E9298-97B5-4CA7-D481-279271617A4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0470" y="3467573"/>
            <a:ext cx="3609179" cy="318121"/>
          </a:xfrm>
        </p:spPr>
        <p:txBody>
          <a:bodyPr/>
          <a:lstStyle/>
          <a:p>
            <a:pPr marL="0" indent="0">
              <a:buNone/>
            </a:pPr>
            <a:r>
              <a:rPr lang="en-US" noProof="0" dirty="0">
                <a:solidFill>
                  <a:schemeClr val="accent3"/>
                </a:solidFill>
              </a:rPr>
              <a:t>Subject Matter Expert</a:t>
            </a:r>
          </a:p>
        </p:txBody>
      </p:sp>
      <p:sp>
        <p:nvSpPr>
          <p:cNvPr id="31" name="Marcador de texto 8">
            <a:extLst>
              <a:ext uri="{FF2B5EF4-FFF2-40B4-BE49-F238E27FC236}">
                <a16:creationId xmlns:a16="http://schemas.microsoft.com/office/drawing/2014/main" id="{67758940-606C-090A-46FA-8DFD28A5000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70470" y="3868889"/>
            <a:ext cx="3609179" cy="318121"/>
          </a:xfrm>
        </p:spPr>
        <p:txBody>
          <a:bodyPr/>
          <a:lstStyle/>
          <a:p>
            <a:pPr marL="0" indent="0">
              <a:buNone/>
            </a:pPr>
            <a:r>
              <a:rPr lang="en-US" noProof="0" dirty="0"/>
              <a:t>Luis Fernando Niño Vásquez</a:t>
            </a:r>
          </a:p>
        </p:txBody>
      </p:sp>
      <p:sp>
        <p:nvSpPr>
          <p:cNvPr id="32" name="Marcador de texto 9">
            <a:extLst>
              <a:ext uri="{FF2B5EF4-FFF2-40B4-BE49-F238E27FC236}">
                <a16:creationId xmlns:a16="http://schemas.microsoft.com/office/drawing/2014/main" id="{B7D4C749-791E-B242-E5C2-A5283766BCE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114239" y="2482541"/>
            <a:ext cx="4552950" cy="318121"/>
          </a:xfrm>
        </p:spPr>
        <p:txBody>
          <a:bodyPr/>
          <a:lstStyle/>
          <a:p>
            <a:pPr marL="0" indent="0">
              <a:buNone/>
            </a:pPr>
            <a:r>
              <a:rPr lang="en-US" noProof="0" dirty="0">
                <a:solidFill>
                  <a:schemeClr val="accent3"/>
                </a:solidFill>
              </a:rPr>
              <a:t>Instructional Designer</a:t>
            </a:r>
          </a:p>
        </p:txBody>
      </p:sp>
      <p:sp>
        <p:nvSpPr>
          <p:cNvPr id="33" name="Marcador de texto 10">
            <a:extLst>
              <a:ext uri="{FF2B5EF4-FFF2-40B4-BE49-F238E27FC236}">
                <a16:creationId xmlns:a16="http://schemas.microsoft.com/office/drawing/2014/main" id="{E888CC50-7BA9-7168-0664-67319912FF4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96000" y="2883857"/>
            <a:ext cx="4552950" cy="318121"/>
          </a:xfrm>
        </p:spPr>
        <p:txBody>
          <a:bodyPr/>
          <a:lstStyle/>
          <a:p>
            <a:pPr marL="0" indent="0">
              <a:buNone/>
            </a:pPr>
            <a:r>
              <a:rPr lang="en-US" noProof="0" dirty="0"/>
              <a:t>Angela Maria Arboleda Restrepo </a:t>
            </a:r>
          </a:p>
        </p:txBody>
      </p:sp>
      <p:sp>
        <p:nvSpPr>
          <p:cNvPr id="34" name="Marcador de texto 9">
            <a:extLst>
              <a:ext uri="{FF2B5EF4-FFF2-40B4-BE49-F238E27FC236}">
                <a16:creationId xmlns:a16="http://schemas.microsoft.com/office/drawing/2014/main" id="{68230FA2-A582-04D9-676E-CB8B7ECA2C23}"/>
              </a:ext>
            </a:extLst>
          </p:cNvPr>
          <p:cNvSpPr txBox="1">
            <a:spLocks/>
          </p:cNvSpPr>
          <p:nvPr/>
        </p:nvSpPr>
        <p:spPr>
          <a:xfrm>
            <a:off x="6114239" y="3467573"/>
            <a:ext cx="4552950" cy="31812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i="1" kern="1200">
                <a:solidFill>
                  <a:schemeClr val="accent1"/>
                </a:solidFill>
                <a:latin typeface="Ancizar Sans Light" panose="020B0502040300000003" pitchFamily="34" charset="0"/>
                <a:ea typeface="+mn-ea"/>
                <a:cs typeface="+mn-cs"/>
              </a:defRPr>
            </a:lvl1pPr>
            <a:lvl2pPr marL="6858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noProof="0" dirty="0">
                <a:solidFill>
                  <a:schemeClr val="accent3"/>
                </a:solidFill>
              </a:rPr>
              <a:t>Graphic Designer</a:t>
            </a:r>
          </a:p>
        </p:txBody>
      </p:sp>
      <p:sp>
        <p:nvSpPr>
          <p:cNvPr id="35" name="Marcador de texto 10">
            <a:extLst>
              <a:ext uri="{FF2B5EF4-FFF2-40B4-BE49-F238E27FC236}">
                <a16:creationId xmlns:a16="http://schemas.microsoft.com/office/drawing/2014/main" id="{942E4B83-AADD-0A26-3715-707D25B51F97}"/>
              </a:ext>
            </a:extLst>
          </p:cNvPr>
          <p:cNvSpPr txBox="1">
            <a:spLocks/>
          </p:cNvSpPr>
          <p:nvPr/>
        </p:nvSpPr>
        <p:spPr>
          <a:xfrm>
            <a:off x="6096000" y="3868889"/>
            <a:ext cx="4552950" cy="31812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b="1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noProof="0" dirty="0"/>
              <a:t>Tania Valentina Flórez Rincón</a:t>
            </a:r>
          </a:p>
        </p:txBody>
      </p:sp>
      <p:sp>
        <p:nvSpPr>
          <p:cNvPr id="36" name="Marcador de texto 7">
            <a:extLst>
              <a:ext uri="{FF2B5EF4-FFF2-40B4-BE49-F238E27FC236}">
                <a16:creationId xmlns:a16="http://schemas.microsoft.com/office/drawing/2014/main" id="{962FC73C-ACE3-78BA-9ECC-C4C78AD618B1}"/>
              </a:ext>
            </a:extLst>
          </p:cNvPr>
          <p:cNvSpPr txBox="1">
            <a:spLocks/>
          </p:cNvSpPr>
          <p:nvPr/>
        </p:nvSpPr>
        <p:spPr>
          <a:xfrm>
            <a:off x="8455177" y="5500048"/>
            <a:ext cx="1620314" cy="31812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i="1" kern="1200">
                <a:solidFill>
                  <a:schemeClr val="accent1"/>
                </a:solidFill>
                <a:latin typeface="Ancizar Sans Light" panose="020B0502040300000003" pitchFamily="34" charset="0"/>
                <a:ea typeface="+mn-ea"/>
                <a:cs typeface="+mn-cs"/>
              </a:defRPr>
            </a:lvl1pPr>
            <a:lvl2pPr marL="6858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noProof="0" dirty="0">
                <a:solidFill>
                  <a:schemeClr val="accent2"/>
                </a:solidFill>
              </a:rPr>
              <a:t>First version</a:t>
            </a:r>
          </a:p>
        </p:txBody>
      </p:sp>
      <p:sp>
        <p:nvSpPr>
          <p:cNvPr id="37" name="Marcador de texto 7">
            <a:extLst>
              <a:ext uri="{FF2B5EF4-FFF2-40B4-BE49-F238E27FC236}">
                <a16:creationId xmlns:a16="http://schemas.microsoft.com/office/drawing/2014/main" id="{068F0A02-E4CD-C7B1-3DAB-F9EE391AC72B}"/>
              </a:ext>
            </a:extLst>
          </p:cNvPr>
          <p:cNvSpPr txBox="1">
            <a:spLocks/>
          </p:cNvSpPr>
          <p:nvPr/>
        </p:nvSpPr>
        <p:spPr>
          <a:xfrm>
            <a:off x="8455177" y="5749801"/>
            <a:ext cx="1620314" cy="31812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i="1" kern="1200">
                <a:solidFill>
                  <a:schemeClr val="accent1"/>
                </a:solidFill>
                <a:latin typeface="Ancizar Sans Light" panose="020B0502040300000003" pitchFamily="34" charset="0"/>
                <a:ea typeface="+mn-ea"/>
                <a:cs typeface="+mn-cs"/>
              </a:defRPr>
            </a:lvl1pPr>
            <a:lvl2pPr marL="6858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noProof="0" dirty="0">
                <a:solidFill>
                  <a:schemeClr val="accent2"/>
                </a:solidFill>
              </a:rPr>
              <a:t>Date: April 2025</a:t>
            </a:r>
          </a:p>
        </p:txBody>
      </p:sp>
    </p:spTree>
    <p:extLst>
      <p:ext uri="{BB962C8B-B14F-4D97-AF65-F5344CB8AC3E}">
        <p14:creationId xmlns:p14="http://schemas.microsoft.com/office/powerpoint/2010/main" val="39904693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24D136-FBBB-1E94-AE5C-D959B2A7F2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718697A2-3518-440A-AEB7-91601327C8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81036"/>
            <a:ext cx="6616931" cy="602287"/>
          </a:xfrm>
        </p:spPr>
        <p:txBody>
          <a:bodyPr/>
          <a:lstStyle/>
          <a:p>
            <a:r>
              <a:rPr lang="es-MX" dirty="0"/>
              <a:t>Meso</a:t>
            </a:r>
            <a:endParaRPr lang="es-CO" dirty="0"/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3A7C4BBF-DE44-192E-2C26-6ACF68BEB42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2BD88AD7-A676-4214-86CE-92C0CE3D14DC}" type="slidenum">
              <a:rPr lang="es-CO" smtClean="0"/>
              <a:t>6</a:t>
            </a:fld>
            <a:endParaRPr lang="es-CO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B434475-F2F8-4C1C-B07A-E09F11AE26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8465" y="1488387"/>
            <a:ext cx="5388873" cy="4817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9246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24D136-FBBB-1E94-AE5C-D959B2A7F2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718697A2-3518-440A-AEB7-91601327C8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81036"/>
            <a:ext cx="6616931" cy="602287"/>
          </a:xfrm>
        </p:spPr>
        <p:txBody>
          <a:bodyPr/>
          <a:lstStyle/>
          <a:p>
            <a:r>
              <a:rPr lang="es-MX" dirty="0"/>
              <a:t>Global</a:t>
            </a:r>
            <a:endParaRPr lang="es-CO" dirty="0"/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3A7C4BBF-DE44-192E-2C26-6ACF68BEB42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2BD88AD7-A676-4214-86CE-92C0CE3D14DC}" type="slidenum">
              <a:rPr lang="es-CO" smtClean="0"/>
              <a:t>7</a:t>
            </a:fld>
            <a:endParaRPr lang="es-CO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6EF0F10-09DB-4B53-A48B-534874B62A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4470" y="2790209"/>
            <a:ext cx="6438976" cy="2622617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7F502FDC-692F-4F91-B6B3-75851D1118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544" y="2324419"/>
            <a:ext cx="4240570" cy="3306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743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24D136-FBBB-1E94-AE5C-D959B2A7F2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718697A2-3518-440A-AEB7-91601327C8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81036"/>
            <a:ext cx="6616931" cy="602287"/>
          </a:xfrm>
        </p:spPr>
        <p:txBody>
          <a:bodyPr/>
          <a:lstStyle/>
          <a:p>
            <a:r>
              <a:rPr lang="es-MX" dirty="0"/>
              <a:t>Meso-</a:t>
            </a:r>
            <a:r>
              <a:rPr lang="es-MX" dirty="0" err="1"/>
              <a:t>Scale</a:t>
            </a:r>
            <a:endParaRPr lang="es-CO" dirty="0"/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3A7C4BBF-DE44-192E-2C26-6ACF68BEB42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2BD88AD7-A676-4214-86CE-92C0CE3D14DC}" type="slidenum">
              <a:rPr lang="es-CO" smtClean="0"/>
              <a:t>8</a:t>
            </a:fld>
            <a:endParaRPr lang="es-CO"/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6D293623-7321-44EB-ABEA-3B84A338C5E0}"/>
              </a:ext>
            </a:extLst>
          </p:cNvPr>
          <p:cNvSpPr txBox="1">
            <a:spLocks/>
          </p:cNvSpPr>
          <p:nvPr/>
        </p:nvSpPr>
        <p:spPr>
          <a:xfrm>
            <a:off x="867383" y="1636432"/>
            <a:ext cx="10515600" cy="3828726"/>
          </a:xfr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/>
              <a:t>Analysis Between Local and Global</a:t>
            </a:r>
          </a:p>
          <a:p>
            <a:r>
              <a:rPr lang="es-MX"/>
              <a:t>Global Analysis: A number describes the networkred (density,APL)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MX"/>
              <a:t> Local Analysis: A number for each node: (degree, betweenness)</a:t>
            </a:r>
          </a:p>
          <a:p>
            <a:r>
              <a:rPr lang="es-MX"/>
              <a:t>Meso-Scale: </a:t>
            </a:r>
            <a:r>
              <a:rPr lang="es-MX" b="1"/>
              <a:t>Groups of Nodes</a:t>
            </a:r>
          </a:p>
          <a:p>
            <a:pPr lvl="1"/>
            <a:r>
              <a:rPr lang="es-MX" b="1"/>
              <a:t>¿Relation between nodes?</a:t>
            </a:r>
          </a:p>
          <a:p>
            <a:pPr lvl="1"/>
            <a:r>
              <a:rPr lang="es-MX" b="1"/>
              <a:t>¿Neighborhood of nodes in a group?</a:t>
            </a:r>
          </a:p>
          <a:p>
            <a:r>
              <a:rPr lang="es-MX"/>
              <a:t>Most Popular meso Analysis: </a:t>
            </a:r>
            <a:r>
              <a:rPr lang="es-MX" b="1"/>
              <a:t>Community Discovery</a:t>
            </a:r>
            <a:endParaRPr lang="es-CO" b="1" dirty="0"/>
          </a:p>
        </p:txBody>
      </p:sp>
    </p:spTree>
    <p:extLst>
      <p:ext uri="{BB962C8B-B14F-4D97-AF65-F5344CB8AC3E}">
        <p14:creationId xmlns:p14="http://schemas.microsoft.com/office/powerpoint/2010/main" val="35676412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D088040A-FDD6-447B-8C99-962A090CD2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/>
              <a:t>Homophily</a:t>
            </a:r>
            <a:endParaRPr lang="es-CO" dirty="0"/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1193DEAB-F761-9B63-BA8B-C9B8C27BC3C1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2BD88AD7-A676-4214-86CE-92C0CE3D14DC}" type="slidenum">
              <a:rPr lang="es-CO" smtClean="0"/>
              <a:t>9</a:t>
            </a:fld>
            <a:endParaRPr lang="es-CO"/>
          </a:p>
        </p:txBody>
      </p:sp>
      <p:pic>
        <p:nvPicPr>
          <p:cNvPr id="1026" name="Picture 2" descr="Homophily on Social Media. Factors that Make Social Connection… | by  Shervonne Simmons | Medium">
            <a:extLst>
              <a:ext uri="{FF2B5EF4-FFF2-40B4-BE49-F238E27FC236}">
                <a16:creationId xmlns:a16="http://schemas.microsoft.com/office/drawing/2014/main" id="{46A64C2F-ED06-431F-B837-708702D2E5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4477" y="2803343"/>
            <a:ext cx="4724400" cy="312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71341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PPT - What is a Network Science">
      <a:dk1>
        <a:srgbClr val="342956"/>
      </a:dk1>
      <a:lt1>
        <a:srgbClr val="FFFFFF"/>
      </a:lt1>
      <a:dk2>
        <a:srgbClr val="1F1934"/>
      </a:dk2>
      <a:lt2>
        <a:srgbClr val="FFFFFF"/>
      </a:lt2>
      <a:accent1>
        <a:srgbClr val="F7AC3B"/>
      </a:accent1>
      <a:accent2>
        <a:srgbClr val="B4A9D6"/>
      </a:accent2>
      <a:accent3>
        <a:srgbClr val="6EAADE"/>
      </a:accent3>
      <a:accent4>
        <a:srgbClr val="8064A2"/>
      </a:accent4>
      <a:accent5>
        <a:srgbClr val="4269A5"/>
      </a:accent5>
      <a:accent6>
        <a:srgbClr val="F79646"/>
      </a:accent6>
      <a:hlink>
        <a:srgbClr val="B4A9D6"/>
      </a:hlink>
      <a:folHlink>
        <a:srgbClr val="B4A9D6"/>
      </a:folHlink>
    </a:clrScheme>
    <a:fontScheme name="Ancizar Sans">
      <a:majorFont>
        <a:latin typeface="Ancizar Sans Black"/>
        <a:ea typeface=""/>
        <a:cs typeface=""/>
      </a:majorFont>
      <a:minorFont>
        <a:latin typeface="Ancizar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391</TotalTime>
  <Words>957</Words>
  <Application>Microsoft Office PowerPoint</Application>
  <PresentationFormat>Panorámica</PresentationFormat>
  <Paragraphs>210</Paragraphs>
  <Slides>55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55</vt:i4>
      </vt:variant>
    </vt:vector>
  </HeadingPairs>
  <TitlesOfParts>
    <vt:vector size="61" baseType="lpstr">
      <vt:lpstr>Ancizar Sans</vt:lpstr>
      <vt:lpstr>Ancizar Sans Black</vt:lpstr>
      <vt:lpstr>Ancizar Sans Light</vt:lpstr>
      <vt:lpstr>Arial</vt:lpstr>
      <vt:lpstr>Calibri</vt:lpstr>
      <vt:lpstr>Tema de Office</vt:lpstr>
      <vt:lpstr>Presentación de PowerPoint</vt:lpstr>
      <vt:lpstr>Welcome</vt:lpstr>
      <vt:lpstr>Presentación de PowerPoint</vt:lpstr>
      <vt:lpstr>Homophily and Assortativity</vt:lpstr>
      <vt:lpstr>Local</vt:lpstr>
      <vt:lpstr>Meso</vt:lpstr>
      <vt:lpstr>Global</vt:lpstr>
      <vt:lpstr>Meso-Scale</vt:lpstr>
      <vt:lpstr>Homophily</vt:lpstr>
      <vt:lpstr>Homophily</vt:lpstr>
      <vt:lpstr>Homophily and Communities</vt:lpstr>
      <vt:lpstr>Examples of Homophily</vt:lpstr>
      <vt:lpstr>Carrousel of Examples</vt:lpstr>
      <vt:lpstr>School and Marriage</vt:lpstr>
      <vt:lpstr>Marriages</vt:lpstr>
      <vt:lpstr>Spatial Homophily</vt:lpstr>
      <vt:lpstr>Temporal Homophily</vt:lpstr>
      <vt:lpstr>Homophily by Grade</vt:lpstr>
      <vt:lpstr>Homophily by Race</vt:lpstr>
      <vt:lpstr>Real Networks</vt:lpstr>
      <vt:lpstr>School PlayYard</vt:lpstr>
      <vt:lpstr>Karate Network</vt:lpstr>
      <vt:lpstr>Animal Network</vt:lpstr>
      <vt:lpstr>Amazon Books</vt:lpstr>
      <vt:lpstr>Game of Thrones</vt:lpstr>
      <vt:lpstr>Game of Thrones</vt:lpstr>
      <vt:lpstr>The Dark side of Homophily</vt:lpstr>
      <vt:lpstr>Dark side</vt:lpstr>
      <vt:lpstr>Dark side</vt:lpstr>
      <vt:lpstr>Dark side</vt:lpstr>
      <vt:lpstr>Dark side</vt:lpstr>
      <vt:lpstr>Dark side</vt:lpstr>
      <vt:lpstr>Assortativity</vt:lpstr>
      <vt:lpstr>What is?</vt:lpstr>
      <vt:lpstr>Types of Assortativity</vt:lpstr>
      <vt:lpstr>What is?</vt:lpstr>
      <vt:lpstr>Examples of Assortativity</vt:lpstr>
      <vt:lpstr>Sexual Partners</vt:lpstr>
      <vt:lpstr>School Play-yard</vt:lpstr>
      <vt:lpstr>Tabla</vt:lpstr>
      <vt:lpstr>Assortativity vs Disassortativity</vt:lpstr>
      <vt:lpstr>Assortativity                                          Disassortativity</vt:lpstr>
      <vt:lpstr>Assortativity                                          Disassortativity</vt:lpstr>
      <vt:lpstr>Degree Assortativity</vt:lpstr>
      <vt:lpstr>School Play-yard</vt:lpstr>
      <vt:lpstr>Real Networks</vt:lpstr>
      <vt:lpstr>BolliWood Actors</vt:lpstr>
      <vt:lpstr>Florida Foodweb</vt:lpstr>
      <vt:lpstr>Internet Snapshot</vt:lpstr>
      <vt:lpstr>Red FaceBook</vt:lpstr>
      <vt:lpstr>US Flights</vt:lpstr>
      <vt:lpstr>Celegans</vt:lpstr>
      <vt:lpstr>Good bye</vt:lpstr>
      <vt:lpstr>Presentación de PowerPoint</vt:lpstr>
      <vt:lpstr>Credits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Tania Valentina Flórez Rincón</dc:creator>
  <cp:lastModifiedBy>JORGE ALFONSO MELENDEZ ACUÑA</cp:lastModifiedBy>
  <cp:revision>87</cp:revision>
  <dcterms:created xsi:type="dcterms:W3CDTF">2025-01-22T16:52:27Z</dcterms:created>
  <dcterms:modified xsi:type="dcterms:W3CDTF">2025-05-27T15:47:44Z</dcterms:modified>
</cp:coreProperties>
</file>